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66" r:id="rId2"/>
    <p:sldId id="268" r:id="rId3"/>
    <p:sldId id="269" r:id="rId4"/>
    <p:sldId id="270" r:id="rId5"/>
    <p:sldId id="271" r:id="rId6"/>
    <p:sldId id="272" r:id="rId7"/>
    <p:sldId id="273" r:id="rId8"/>
    <p:sldId id="274" r:id="rId9"/>
    <p:sldId id="275" r:id="rId10"/>
    <p:sldId id="276" r:id="rId11"/>
    <p:sldId id="277" r:id="rId12"/>
    <p:sldId id="278" r:id="rId13"/>
    <p:sldId id="281" r:id="rId14"/>
    <p:sldId id="279" r:id="rId15"/>
    <p:sldId id="282" r:id="rId16"/>
    <p:sldId id="280" r:id="rId17"/>
    <p:sldId id="303" r:id="rId18"/>
    <p:sldId id="283" r:id="rId19"/>
    <p:sldId id="300" r:id="rId20"/>
    <p:sldId id="301" r:id="rId21"/>
    <p:sldId id="302" r:id="rId22"/>
    <p:sldId id="285" r:id="rId23"/>
    <p:sldId id="286" r:id="rId24"/>
    <p:sldId id="288" r:id="rId25"/>
    <p:sldId id="287" r:id="rId26"/>
    <p:sldId id="289" r:id="rId27"/>
    <p:sldId id="291" r:id="rId28"/>
    <p:sldId id="292" r:id="rId29"/>
    <p:sldId id="311" r:id="rId30"/>
    <p:sldId id="312" r:id="rId31"/>
    <p:sldId id="313" r:id="rId32"/>
    <p:sldId id="314" r:id="rId33"/>
    <p:sldId id="293" r:id="rId34"/>
    <p:sldId id="294" r:id="rId35"/>
    <p:sldId id="295" r:id="rId36"/>
    <p:sldId id="296" r:id="rId37"/>
    <p:sldId id="315" r:id="rId38"/>
    <p:sldId id="316" r:id="rId39"/>
    <p:sldId id="299" r:id="rId40"/>
    <p:sldId id="305" r:id="rId41"/>
    <p:sldId id="317" r:id="rId42"/>
    <p:sldId id="306" r:id="rId43"/>
    <p:sldId id="307" r:id="rId44"/>
    <p:sldId id="308" r:id="rId45"/>
    <p:sldId id="309" r:id="rId46"/>
    <p:sldId id="310" r:id="rId47"/>
    <p:sldId id="256" r:id="rId48"/>
    <p:sldId id="319" r:id="rId49"/>
    <p:sldId id="318" r:id="rId50"/>
    <p:sldId id="320" r:id="rId51"/>
    <p:sldId id="322" r:id="rId52"/>
    <p:sldId id="321" r:id="rId53"/>
    <p:sldId id="323" r:id="rId54"/>
    <p:sldId id="324" r:id="rId55"/>
    <p:sldId id="325" r:id="rId56"/>
    <p:sldId id="326" r:id="rId57"/>
    <p:sldId id="327" r:id="rId58"/>
    <p:sldId id="328" r:id="rId59"/>
    <p:sldId id="329" r:id="rId60"/>
    <p:sldId id="33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53790-3959-455D-B237-C38A6731579C}" v="216" dt="2025-12-17T17:52:51.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51" d="100"/>
          <a:sy n="51" d="100"/>
        </p:scale>
        <p:origin x="125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zyris2000 bezyris2000" userId="fd191ec73c94e6b8" providerId="LiveId" clId="{24D75315-5B15-4151-B1D0-9206049AD4C3}"/>
    <pc:docChg chg="undo custSel addSld delSld modSld sldOrd">
      <pc:chgData name="bezyris2000 bezyris2000" userId="fd191ec73c94e6b8" providerId="LiveId" clId="{24D75315-5B15-4151-B1D0-9206049AD4C3}" dt="2025-12-17T17:59:43.061" v="7135" actId="20577"/>
      <pc:docMkLst>
        <pc:docMk/>
      </pc:docMkLst>
      <pc:sldChg chg="addSp delSp modSp mod">
        <pc:chgData name="bezyris2000 bezyris2000" userId="fd191ec73c94e6b8" providerId="LiveId" clId="{24D75315-5B15-4151-B1D0-9206049AD4C3}" dt="2025-12-17T15:23:50.856" v="6863" actId="1076"/>
        <pc:sldMkLst>
          <pc:docMk/>
          <pc:sldMk cId="1620682253" sldId="256"/>
        </pc:sldMkLst>
        <pc:spChg chg="add del mod">
          <ac:chgData name="bezyris2000 bezyris2000" userId="fd191ec73c94e6b8" providerId="LiveId" clId="{24D75315-5B15-4151-B1D0-9206049AD4C3}" dt="2025-12-17T15:22:35.697" v="6849" actId="21"/>
          <ac:spMkLst>
            <pc:docMk/>
            <pc:sldMk cId="1620682253" sldId="256"/>
            <ac:spMk id="3" creationId="{DE42A1B0-8621-2CCC-DB1B-FD87F1446DFF}"/>
          </ac:spMkLst>
        </pc:spChg>
        <pc:spChg chg="add del mod">
          <ac:chgData name="bezyris2000 bezyris2000" userId="fd191ec73c94e6b8" providerId="LiveId" clId="{24D75315-5B15-4151-B1D0-9206049AD4C3}" dt="2025-12-17T14:55:53.391" v="6827" actId="21"/>
          <ac:spMkLst>
            <pc:docMk/>
            <pc:sldMk cId="1620682253" sldId="256"/>
            <ac:spMk id="5" creationId="{DBB07823-CE44-F009-BD0C-CC863A903B03}"/>
          </ac:spMkLst>
        </pc:spChg>
        <pc:picChg chg="del">
          <ac:chgData name="bezyris2000 bezyris2000" userId="fd191ec73c94e6b8" providerId="LiveId" clId="{24D75315-5B15-4151-B1D0-9206049AD4C3}" dt="2025-12-16T16:28:12.274" v="6777" actId="478"/>
          <ac:picMkLst>
            <pc:docMk/>
            <pc:sldMk cId="1620682253" sldId="256"/>
            <ac:picMk id="5" creationId="{AA3B67A1-AF3E-B84D-19A6-7FDD6B06FDFE}"/>
          </ac:picMkLst>
        </pc:picChg>
        <pc:picChg chg="add mod">
          <ac:chgData name="bezyris2000 bezyris2000" userId="fd191ec73c94e6b8" providerId="LiveId" clId="{24D75315-5B15-4151-B1D0-9206049AD4C3}" dt="2025-12-17T15:23:50.856" v="6863" actId="1076"/>
          <ac:picMkLst>
            <pc:docMk/>
            <pc:sldMk cId="1620682253" sldId="256"/>
            <ac:picMk id="7" creationId="{3F9A90FE-DB13-AF0A-1FF9-EB36BD1DDA57}"/>
          </ac:picMkLst>
        </pc:picChg>
        <pc:picChg chg="add mod">
          <ac:chgData name="bezyris2000 bezyris2000" userId="fd191ec73c94e6b8" providerId="LiveId" clId="{24D75315-5B15-4151-B1D0-9206049AD4C3}" dt="2025-12-17T15:23:48.272" v="6862" actId="1076"/>
          <ac:picMkLst>
            <pc:docMk/>
            <pc:sldMk cId="1620682253" sldId="256"/>
            <ac:picMk id="9" creationId="{BB941807-4CD2-848C-D6A7-0B713D6A30E8}"/>
          </ac:picMkLst>
        </pc:picChg>
      </pc:sldChg>
      <pc:sldChg chg="del">
        <pc:chgData name="bezyris2000 bezyris2000" userId="fd191ec73c94e6b8" providerId="LiveId" clId="{24D75315-5B15-4151-B1D0-9206049AD4C3}" dt="2025-12-16T13:55:11.764" v="5716" actId="47"/>
        <pc:sldMkLst>
          <pc:docMk/>
          <pc:sldMk cId="2566123661" sldId="257"/>
        </pc:sldMkLst>
      </pc:sldChg>
      <pc:sldChg chg="del">
        <pc:chgData name="bezyris2000 bezyris2000" userId="fd191ec73c94e6b8" providerId="LiveId" clId="{24D75315-5B15-4151-B1D0-9206049AD4C3}" dt="2025-12-16T13:55:13.373" v="5719" actId="47"/>
        <pc:sldMkLst>
          <pc:docMk/>
          <pc:sldMk cId="1787726571" sldId="258"/>
        </pc:sldMkLst>
      </pc:sldChg>
      <pc:sldChg chg="del">
        <pc:chgData name="bezyris2000 bezyris2000" userId="fd191ec73c94e6b8" providerId="LiveId" clId="{24D75315-5B15-4151-B1D0-9206049AD4C3}" dt="2025-12-16T13:55:12.800" v="5718" actId="47"/>
        <pc:sldMkLst>
          <pc:docMk/>
          <pc:sldMk cId="70100708" sldId="259"/>
        </pc:sldMkLst>
      </pc:sldChg>
      <pc:sldChg chg="del">
        <pc:chgData name="bezyris2000 bezyris2000" userId="fd191ec73c94e6b8" providerId="LiveId" clId="{24D75315-5B15-4151-B1D0-9206049AD4C3}" dt="2025-12-16T13:55:10.997" v="5715" actId="47"/>
        <pc:sldMkLst>
          <pc:docMk/>
          <pc:sldMk cId="800710749" sldId="261"/>
        </pc:sldMkLst>
      </pc:sldChg>
      <pc:sldChg chg="del">
        <pc:chgData name="bezyris2000 bezyris2000" userId="fd191ec73c94e6b8" providerId="LiveId" clId="{24D75315-5B15-4151-B1D0-9206049AD4C3}" dt="2025-12-16T13:55:17.434" v="5722" actId="47"/>
        <pc:sldMkLst>
          <pc:docMk/>
          <pc:sldMk cId="1562605466" sldId="262"/>
        </pc:sldMkLst>
      </pc:sldChg>
      <pc:sldChg chg="del">
        <pc:chgData name="bezyris2000 bezyris2000" userId="fd191ec73c94e6b8" providerId="LiveId" clId="{24D75315-5B15-4151-B1D0-9206049AD4C3}" dt="2025-12-16T13:55:15.617" v="5721" actId="47"/>
        <pc:sldMkLst>
          <pc:docMk/>
          <pc:sldMk cId="1740542174" sldId="263"/>
        </pc:sldMkLst>
      </pc:sldChg>
      <pc:sldChg chg="del">
        <pc:chgData name="bezyris2000 bezyris2000" userId="fd191ec73c94e6b8" providerId="LiveId" clId="{24D75315-5B15-4151-B1D0-9206049AD4C3}" dt="2025-12-16T13:55:14.507" v="5720" actId="47"/>
        <pc:sldMkLst>
          <pc:docMk/>
          <pc:sldMk cId="555770155" sldId="264"/>
        </pc:sldMkLst>
      </pc:sldChg>
      <pc:sldChg chg="del">
        <pc:chgData name="bezyris2000 bezyris2000" userId="fd191ec73c94e6b8" providerId="LiveId" clId="{24D75315-5B15-4151-B1D0-9206049AD4C3}" dt="2025-12-16T13:55:12.360" v="5717" actId="47"/>
        <pc:sldMkLst>
          <pc:docMk/>
          <pc:sldMk cId="3758278755" sldId="267"/>
        </pc:sldMkLst>
      </pc:sldChg>
      <pc:sldChg chg="addSp delSp modSp mod">
        <pc:chgData name="bezyris2000 bezyris2000" userId="fd191ec73c94e6b8" providerId="LiveId" clId="{24D75315-5B15-4151-B1D0-9206049AD4C3}" dt="2025-12-11T04:09:00.009" v="5533" actId="962"/>
        <pc:sldMkLst>
          <pc:docMk/>
          <pc:sldMk cId="3811620353" sldId="289"/>
        </pc:sldMkLst>
        <pc:picChg chg="add mod">
          <ac:chgData name="bezyris2000 bezyris2000" userId="fd191ec73c94e6b8" providerId="LiveId" clId="{24D75315-5B15-4151-B1D0-9206049AD4C3}" dt="2025-12-11T04:09:00.009" v="5533" actId="962"/>
          <ac:picMkLst>
            <pc:docMk/>
            <pc:sldMk cId="3811620353" sldId="289"/>
            <ac:picMk id="4" creationId="{CBE864EB-CF29-A5C8-220B-A3828D695609}"/>
          </ac:picMkLst>
        </pc:picChg>
      </pc:sldChg>
      <pc:sldChg chg="addSp delSp modSp mod">
        <pc:chgData name="bezyris2000 bezyris2000" userId="fd191ec73c94e6b8" providerId="LiveId" clId="{24D75315-5B15-4151-B1D0-9206049AD4C3}" dt="2025-12-11T04:09:50.872" v="5538" actId="962"/>
        <pc:sldMkLst>
          <pc:docMk/>
          <pc:sldMk cId="1478906427" sldId="291"/>
        </pc:sldMkLst>
        <pc:picChg chg="add mod">
          <ac:chgData name="bezyris2000 bezyris2000" userId="fd191ec73c94e6b8" providerId="LiveId" clId="{24D75315-5B15-4151-B1D0-9206049AD4C3}" dt="2025-12-11T04:09:50.872" v="5538" actId="962"/>
          <ac:picMkLst>
            <pc:docMk/>
            <pc:sldMk cId="1478906427" sldId="291"/>
            <ac:picMk id="4" creationId="{45BAFC89-19B1-57FD-8FFE-8E5E203B1DF4}"/>
          </ac:picMkLst>
        </pc:picChg>
      </pc:sldChg>
      <pc:sldChg chg="addSp delSp modSp mod">
        <pc:chgData name="bezyris2000 bezyris2000" userId="fd191ec73c94e6b8" providerId="LiveId" clId="{24D75315-5B15-4151-B1D0-9206049AD4C3}" dt="2025-12-11T04:11:11.938" v="5542" actId="962"/>
        <pc:sldMkLst>
          <pc:docMk/>
          <pc:sldMk cId="471796875" sldId="292"/>
        </pc:sldMkLst>
        <pc:picChg chg="add mod">
          <ac:chgData name="bezyris2000 bezyris2000" userId="fd191ec73c94e6b8" providerId="LiveId" clId="{24D75315-5B15-4151-B1D0-9206049AD4C3}" dt="2025-12-11T04:11:11.938" v="5542" actId="962"/>
          <ac:picMkLst>
            <pc:docMk/>
            <pc:sldMk cId="471796875" sldId="292"/>
            <ac:picMk id="4" creationId="{3527F3E1-56B5-1AE4-0CF6-4E0C7A7B999E}"/>
          </ac:picMkLst>
        </pc:picChg>
      </pc:sldChg>
      <pc:sldChg chg="addSp delSp modSp mod">
        <pc:chgData name="bezyris2000 bezyris2000" userId="fd191ec73c94e6b8" providerId="LiveId" clId="{24D75315-5B15-4151-B1D0-9206049AD4C3}" dt="2025-12-11T04:23:13.978" v="5574" actId="962"/>
        <pc:sldMkLst>
          <pc:docMk/>
          <pc:sldMk cId="3951797308" sldId="299"/>
        </pc:sldMkLst>
        <pc:picChg chg="add mod">
          <ac:chgData name="bezyris2000 bezyris2000" userId="fd191ec73c94e6b8" providerId="LiveId" clId="{24D75315-5B15-4151-B1D0-9206049AD4C3}" dt="2025-12-11T04:23:13.978" v="5574" actId="962"/>
          <ac:picMkLst>
            <pc:docMk/>
            <pc:sldMk cId="3951797308" sldId="299"/>
            <ac:picMk id="4" creationId="{5140DE59-F2D5-8C5F-46C5-730760651424}"/>
          </ac:picMkLst>
        </pc:picChg>
      </pc:sldChg>
      <pc:sldChg chg="addSp delSp modSp add mod">
        <pc:chgData name="bezyris2000 bezyris2000" userId="fd191ec73c94e6b8" providerId="LiveId" clId="{24D75315-5B15-4151-B1D0-9206049AD4C3}" dt="2025-11-19T16:43:34.284" v="5459" actId="14100"/>
        <pc:sldMkLst>
          <pc:docMk/>
          <pc:sldMk cId="2881382602" sldId="300"/>
        </pc:sldMkLst>
        <pc:spChg chg="mod">
          <ac:chgData name="bezyris2000 bezyris2000" userId="fd191ec73c94e6b8" providerId="LiveId" clId="{24D75315-5B15-4151-B1D0-9206049AD4C3}" dt="2025-11-19T15:43:12.438" v="5056" actId="1076"/>
          <ac:spMkLst>
            <pc:docMk/>
            <pc:sldMk cId="2881382602" sldId="300"/>
            <ac:spMk id="9" creationId="{B39682AE-B6CB-15F0-A4AF-33D8650EB5D2}"/>
          </ac:spMkLst>
        </pc:spChg>
        <pc:picChg chg="add mod">
          <ac:chgData name="bezyris2000 bezyris2000" userId="fd191ec73c94e6b8" providerId="LiveId" clId="{24D75315-5B15-4151-B1D0-9206049AD4C3}" dt="2025-11-19T16:43:34.284" v="5459" actId="14100"/>
          <ac:picMkLst>
            <pc:docMk/>
            <pc:sldMk cId="2881382602" sldId="300"/>
            <ac:picMk id="3" creationId="{B772B5BE-CBAD-2D3C-FD68-451F350A91CE}"/>
          </ac:picMkLst>
        </pc:picChg>
      </pc:sldChg>
      <pc:sldChg chg="addSp delSp modSp new mod">
        <pc:chgData name="bezyris2000 bezyris2000" userId="fd191ec73c94e6b8" providerId="LiveId" clId="{24D75315-5B15-4151-B1D0-9206049AD4C3}" dt="2025-11-19T16:33:28.381" v="5398" actId="1076"/>
        <pc:sldMkLst>
          <pc:docMk/>
          <pc:sldMk cId="3760682909" sldId="301"/>
        </pc:sldMkLst>
        <pc:spChg chg="add mod">
          <ac:chgData name="bezyris2000 bezyris2000" userId="fd191ec73c94e6b8" providerId="LiveId" clId="{24D75315-5B15-4151-B1D0-9206049AD4C3}" dt="2025-11-19T15:42:58.181" v="5053" actId="1076"/>
          <ac:spMkLst>
            <pc:docMk/>
            <pc:sldMk cId="3760682909" sldId="301"/>
            <ac:spMk id="3" creationId="{49550F0B-A92B-882F-49B0-72EFA10CA279}"/>
          </ac:spMkLst>
        </pc:spChg>
        <pc:picChg chg="add mod">
          <ac:chgData name="bezyris2000 bezyris2000" userId="fd191ec73c94e6b8" providerId="LiveId" clId="{24D75315-5B15-4151-B1D0-9206049AD4C3}" dt="2025-11-19T16:33:28.381" v="5398" actId="1076"/>
          <ac:picMkLst>
            <pc:docMk/>
            <pc:sldMk cId="3760682909" sldId="301"/>
            <ac:picMk id="1026" creationId="{39D17475-5DE4-2450-1084-75BEBD6C8048}"/>
          </ac:picMkLst>
        </pc:picChg>
      </pc:sldChg>
      <pc:sldChg chg="addSp modSp new mod">
        <pc:chgData name="bezyris2000 bezyris2000" userId="fd191ec73c94e6b8" providerId="LiveId" clId="{24D75315-5B15-4151-B1D0-9206049AD4C3}" dt="2025-11-19T16:34:40.758" v="5403" actId="1076"/>
        <pc:sldMkLst>
          <pc:docMk/>
          <pc:sldMk cId="3507295486" sldId="302"/>
        </pc:sldMkLst>
        <pc:spChg chg="add mod">
          <ac:chgData name="bezyris2000 bezyris2000" userId="fd191ec73c94e6b8" providerId="LiveId" clId="{24D75315-5B15-4151-B1D0-9206049AD4C3}" dt="2025-11-19T15:55:32.206" v="5386" actId="6549"/>
          <ac:spMkLst>
            <pc:docMk/>
            <pc:sldMk cId="3507295486" sldId="302"/>
            <ac:spMk id="4" creationId="{CE73C694-DE51-584F-4DA1-2644C941C759}"/>
          </ac:spMkLst>
        </pc:spChg>
        <pc:spChg chg="add mod">
          <ac:chgData name="bezyris2000 bezyris2000" userId="fd191ec73c94e6b8" providerId="LiveId" clId="{24D75315-5B15-4151-B1D0-9206049AD4C3}" dt="2025-11-19T15:51:40.180" v="5308" actId="1076"/>
          <ac:spMkLst>
            <pc:docMk/>
            <pc:sldMk cId="3507295486" sldId="302"/>
            <ac:spMk id="6" creationId="{ECF5B758-463C-9F3B-3F77-ACA1147D961D}"/>
          </ac:spMkLst>
        </pc:spChg>
        <pc:picChg chg="add mod">
          <ac:chgData name="bezyris2000 bezyris2000" userId="fd191ec73c94e6b8" providerId="LiveId" clId="{24D75315-5B15-4151-B1D0-9206049AD4C3}" dt="2025-11-19T16:34:21.581" v="5401" actId="1076"/>
          <ac:picMkLst>
            <pc:docMk/>
            <pc:sldMk cId="3507295486" sldId="302"/>
            <ac:picMk id="2053" creationId="{2851AAED-1F46-EE33-115D-06063046CF31}"/>
          </ac:picMkLst>
        </pc:picChg>
        <pc:picChg chg="add mod">
          <ac:chgData name="bezyris2000 bezyris2000" userId="fd191ec73c94e6b8" providerId="LiveId" clId="{24D75315-5B15-4151-B1D0-9206049AD4C3}" dt="2025-11-19T16:34:40.758" v="5403" actId="1076"/>
          <ac:picMkLst>
            <pc:docMk/>
            <pc:sldMk cId="3507295486" sldId="302"/>
            <ac:picMk id="2055" creationId="{45341387-BE3C-8878-BA81-D8F303917B02}"/>
          </ac:picMkLst>
        </pc:picChg>
      </pc:sldChg>
      <pc:sldChg chg="addSp modSp new mod">
        <pc:chgData name="bezyris2000 bezyris2000" userId="fd191ec73c94e6b8" providerId="LiveId" clId="{24D75315-5B15-4151-B1D0-9206049AD4C3}" dt="2025-11-19T16:42:29.990" v="5458" actId="255"/>
        <pc:sldMkLst>
          <pc:docMk/>
          <pc:sldMk cId="687042385" sldId="303"/>
        </pc:sldMkLst>
        <pc:spChg chg="add mod">
          <ac:chgData name="bezyris2000 bezyris2000" userId="fd191ec73c94e6b8" providerId="LiveId" clId="{24D75315-5B15-4151-B1D0-9206049AD4C3}" dt="2025-11-19T16:42:08.388" v="5454" actId="1076"/>
          <ac:spMkLst>
            <pc:docMk/>
            <pc:sldMk cId="687042385" sldId="303"/>
            <ac:spMk id="3" creationId="{B090DC7E-689B-F860-0E2A-FC321A40EC09}"/>
          </ac:spMkLst>
        </pc:spChg>
        <pc:spChg chg="add mod">
          <ac:chgData name="bezyris2000 bezyris2000" userId="fd191ec73c94e6b8" providerId="LiveId" clId="{24D75315-5B15-4151-B1D0-9206049AD4C3}" dt="2025-11-19T16:42:06.268" v="5453" actId="1076"/>
          <ac:spMkLst>
            <pc:docMk/>
            <pc:sldMk cId="687042385" sldId="303"/>
            <ac:spMk id="4" creationId="{679742EB-B929-A551-EE27-8C63D018EA2C}"/>
          </ac:spMkLst>
        </pc:spChg>
        <pc:spChg chg="add mod">
          <ac:chgData name="bezyris2000 bezyris2000" userId="fd191ec73c94e6b8" providerId="LiveId" clId="{24D75315-5B15-4151-B1D0-9206049AD4C3}" dt="2025-11-19T16:42:29.990" v="5458" actId="255"/>
          <ac:spMkLst>
            <pc:docMk/>
            <pc:sldMk cId="687042385" sldId="303"/>
            <ac:spMk id="6" creationId="{9E38F87F-32CA-BB10-1BFE-733F538B9BC7}"/>
          </ac:spMkLst>
        </pc:spChg>
        <pc:picChg chg="add mod">
          <ac:chgData name="bezyris2000 bezyris2000" userId="fd191ec73c94e6b8" providerId="LiveId" clId="{24D75315-5B15-4151-B1D0-9206049AD4C3}" dt="2025-11-19T16:41:59.420" v="5451" actId="1076"/>
          <ac:picMkLst>
            <pc:docMk/>
            <pc:sldMk cId="687042385" sldId="303"/>
            <ac:picMk id="3074" creationId="{37C90BDE-797F-AC7A-062E-ED6156DF3682}"/>
          </ac:picMkLst>
        </pc:picChg>
      </pc:sldChg>
      <pc:sldChg chg="addSp modSp new mod">
        <pc:chgData name="bezyris2000 bezyris2000" userId="fd191ec73c94e6b8" providerId="LiveId" clId="{24D75315-5B15-4151-B1D0-9206049AD4C3}" dt="2025-12-16T14:01:25.931" v="5738" actId="1076"/>
        <pc:sldMkLst>
          <pc:docMk/>
          <pc:sldMk cId="3847430930" sldId="305"/>
        </pc:sldMkLst>
        <pc:picChg chg="add mod modCrop">
          <ac:chgData name="bezyris2000 bezyris2000" userId="fd191ec73c94e6b8" providerId="LiveId" clId="{24D75315-5B15-4151-B1D0-9206049AD4C3}" dt="2025-12-16T14:01:23.332" v="5737" actId="1076"/>
          <ac:picMkLst>
            <pc:docMk/>
            <pc:sldMk cId="3847430930" sldId="305"/>
            <ac:picMk id="3" creationId="{3ED5C110-55E0-D6E2-D50E-5A0158CCEC56}"/>
          </ac:picMkLst>
        </pc:picChg>
        <pc:picChg chg="add mod">
          <ac:chgData name="bezyris2000 bezyris2000" userId="fd191ec73c94e6b8" providerId="LiveId" clId="{24D75315-5B15-4151-B1D0-9206049AD4C3}" dt="2025-12-16T14:01:25.931" v="5738" actId="1076"/>
          <ac:picMkLst>
            <pc:docMk/>
            <pc:sldMk cId="3847430930" sldId="305"/>
            <ac:picMk id="4" creationId="{7F3691E4-BB84-CC76-5687-CBA0E2E2EB8A}"/>
          </ac:picMkLst>
        </pc:picChg>
      </pc:sldChg>
      <pc:sldChg chg="addSp delSp modSp new mod">
        <pc:chgData name="bezyris2000 bezyris2000" userId="fd191ec73c94e6b8" providerId="LiveId" clId="{24D75315-5B15-4151-B1D0-9206049AD4C3}" dt="2025-12-16T16:22:46.492" v="6764" actId="1076"/>
        <pc:sldMkLst>
          <pc:docMk/>
          <pc:sldMk cId="3061902896" sldId="306"/>
        </pc:sldMkLst>
        <pc:spChg chg="add del mod">
          <ac:chgData name="bezyris2000 bezyris2000" userId="fd191ec73c94e6b8" providerId="LiveId" clId="{24D75315-5B15-4151-B1D0-9206049AD4C3}" dt="2025-12-16T13:35:22.423" v="5657" actId="478"/>
          <ac:spMkLst>
            <pc:docMk/>
            <pc:sldMk cId="3061902896" sldId="306"/>
            <ac:spMk id="2" creationId="{318AAACB-0755-6A3B-EC76-F79716BFC8CB}"/>
          </ac:spMkLst>
        </pc:spChg>
        <pc:spChg chg="add del mod">
          <ac:chgData name="bezyris2000 bezyris2000" userId="fd191ec73c94e6b8" providerId="LiveId" clId="{24D75315-5B15-4151-B1D0-9206049AD4C3}" dt="2025-12-16T13:35:25.460" v="5658" actId="478"/>
          <ac:spMkLst>
            <pc:docMk/>
            <pc:sldMk cId="3061902896" sldId="306"/>
            <ac:spMk id="4" creationId="{7DE38B49-3999-F7AC-7BA5-E3EC8482D9AE}"/>
          </ac:spMkLst>
        </pc:spChg>
        <pc:spChg chg="add del mod">
          <ac:chgData name="bezyris2000 bezyris2000" userId="fd191ec73c94e6b8" providerId="LiveId" clId="{24D75315-5B15-4151-B1D0-9206049AD4C3}" dt="2025-12-16T13:36:31.195" v="5671" actId="478"/>
          <ac:spMkLst>
            <pc:docMk/>
            <pc:sldMk cId="3061902896" sldId="306"/>
            <ac:spMk id="7" creationId="{F400B8D3-BBFE-6908-62AB-5AB5F45F8FA3}"/>
          </ac:spMkLst>
        </pc:spChg>
        <pc:picChg chg="add mod modCrop">
          <ac:chgData name="bezyris2000 bezyris2000" userId="fd191ec73c94e6b8" providerId="LiveId" clId="{24D75315-5B15-4151-B1D0-9206049AD4C3}" dt="2025-12-16T16:16:32.068" v="6758" actId="1076"/>
          <ac:picMkLst>
            <pc:docMk/>
            <pc:sldMk cId="3061902896" sldId="306"/>
            <ac:picMk id="3" creationId="{231D3125-9D86-9CB1-B7F3-8DABD80C131D}"/>
          </ac:picMkLst>
        </pc:picChg>
        <pc:picChg chg="add del mod">
          <ac:chgData name="bezyris2000 bezyris2000" userId="fd191ec73c94e6b8" providerId="LiveId" clId="{24D75315-5B15-4151-B1D0-9206049AD4C3}" dt="2025-12-16T16:13:18.347" v="6744" actId="478"/>
          <ac:picMkLst>
            <pc:docMk/>
            <pc:sldMk cId="3061902896" sldId="306"/>
            <ac:picMk id="6" creationId="{02DE2B71-DC8B-50F0-7F60-39CE3BEBE7E4}"/>
          </ac:picMkLst>
        </pc:picChg>
        <pc:picChg chg="add mod">
          <ac:chgData name="bezyris2000 bezyris2000" userId="fd191ec73c94e6b8" providerId="LiveId" clId="{24D75315-5B15-4151-B1D0-9206049AD4C3}" dt="2025-12-16T16:22:46.492" v="6764" actId="1076"/>
          <ac:picMkLst>
            <pc:docMk/>
            <pc:sldMk cId="3061902896" sldId="306"/>
            <ac:picMk id="9" creationId="{6A2B64E9-4D67-04D6-78FB-BBEBAD47E16F}"/>
          </ac:picMkLst>
        </pc:picChg>
        <pc:picChg chg="add del mod">
          <ac:chgData name="bezyris2000 bezyris2000" userId="fd191ec73c94e6b8" providerId="LiveId" clId="{24D75315-5B15-4151-B1D0-9206049AD4C3}" dt="2025-12-16T16:16:28.894" v="6757" actId="478"/>
          <ac:picMkLst>
            <pc:docMk/>
            <pc:sldMk cId="3061902896" sldId="306"/>
            <ac:picMk id="1026" creationId="{D1DDB257-8558-2890-F28B-827618A45AB8}"/>
          </ac:picMkLst>
        </pc:picChg>
      </pc:sldChg>
      <pc:sldChg chg="addSp delSp modSp new mod">
        <pc:chgData name="bezyris2000 bezyris2000" userId="fd191ec73c94e6b8" providerId="LiveId" clId="{24D75315-5B15-4151-B1D0-9206049AD4C3}" dt="2025-12-17T14:12:49.400" v="6816" actId="1076"/>
        <pc:sldMkLst>
          <pc:docMk/>
          <pc:sldMk cId="3603701030" sldId="307"/>
        </pc:sldMkLst>
        <pc:picChg chg="add mod">
          <ac:chgData name="bezyris2000 bezyris2000" userId="fd191ec73c94e6b8" providerId="LiveId" clId="{24D75315-5B15-4151-B1D0-9206049AD4C3}" dt="2025-12-10T21:00:04.234" v="5481" actId="1076"/>
          <ac:picMkLst>
            <pc:docMk/>
            <pc:sldMk cId="3603701030" sldId="307"/>
            <ac:picMk id="3" creationId="{A000F81F-B4A7-87C3-F369-167A3EE4ADA0}"/>
          </ac:picMkLst>
        </pc:picChg>
        <pc:picChg chg="add mod">
          <ac:chgData name="bezyris2000 bezyris2000" userId="fd191ec73c94e6b8" providerId="LiveId" clId="{24D75315-5B15-4151-B1D0-9206049AD4C3}" dt="2025-12-17T14:12:49.400" v="6816" actId="1076"/>
          <ac:picMkLst>
            <pc:docMk/>
            <pc:sldMk cId="3603701030" sldId="307"/>
            <ac:picMk id="7" creationId="{58E2EF14-26B9-F629-EA57-322AFF7BD359}"/>
          </ac:picMkLst>
        </pc:picChg>
      </pc:sldChg>
      <pc:sldChg chg="addSp modSp new mod">
        <pc:chgData name="bezyris2000 bezyris2000" userId="fd191ec73c94e6b8" providerId="LiveId" clId="{24D75315-5B15-4151-B1D0-9206049AD4C3}" dt="2025-12-10T21:03:25.208" v="5508" actId="1076"/>
        <pc:sldMkLst>
          <pc:docMk/>
          <pc:sldMk cId="1990127176" sldId="308"/>
        </pc:sldMkLst>
        <pc:picChg chg="add mod">
          <ac:chgData name="bezyris2000 bezyris2000" userId="fd191ec73c94e6b8" providerId="LiveId" clId="{24D75315-5B15-4151-B1D0-9206049AD4C3}" dt="2025-12-10T21:03:25.208" v="5508" actId="1076"/>
          <ac:picMkLst>
            <pc:docMk/>
            <pc:sldMk cId="1990127176" sldId="308"/>
            <ac:picMk id="3" creationId="{FA9A768C-0BF5-2B41-FF07-5C279194E95C}"/>
          </ac:picMkLst>
        </pc:picChg>
      </pc:sldChg>
      <pc:sldChg chg="addSp modSp new mod">
        <pc:chgData name="bezyris2000 bezyris2000" userId="fd191ec73c94e6b8" providerId="LiveId" clId="{24D75315-5B15-4151-B1D0-9206049AD4C3}" dt="2025-12-10T21:04:18.465" v="5520" actId="1076"/>
        <pc:sldMkLst>
          <pc:docMk/>
          <pc:sldMk cId="1197168512" sldId="309"/>
        </pc:sldMkLst>
        <pc:picChg chg="add mod">
          <ac:chgData name="bezyris2000 bezyris2000" userId="fd191ec73c94e6b8" providerId="LiveId" clId="{24D75315-5B15-4151-B1D0-9206049AD4C3}" dt="2025-12-10T21:04:18.465" v="5520" actId="1076"/>
          <ac:picMkLst>
            <pc:docMk/>
            <pc:sldMk cId="1197168512" sldId="309"/>
            <ac:picMk id="3" creationId="{148E1BF4-5D0C-24AF-0311-780725D21972}"/>
          </ac:picMkLst>
        </pc:picChg>
      </pc:sldChg>
      <pc:sldChg chg="addSp modSp new mod">
        <pc:chgData name="bezyris2000 bezyris2000" userId="fd191ec73c94e6b8" providerId="LiveId" clId="{24D75315-5B15-4151-B1D0-9206049AD4C3}" dt="2025-12-10T21:04:51.786" v="5529" actId="1076"/>
        <pc:sldMkLst>
          <pc:docMk/>
          <pc:sldMk cId="1024355071" sldId="310"/>
        </pc:sldMkLst>
        <pc:picChg chg="add mod">
          <ac:chgData name="bezyris2000 bezyris2000" userId="fd191ec73c94e6b8" providerId="LiveId" clId="{24D75315-5B15-4151-B1D0-9206049AD4C3}" dt="2025-12-10T21:04:51.786" v="5529" actId="1076"/>
          <ac:picMkLst>
            <pc:docMk/>
            <pc:sldMk cId="1024355071" sldId="310"/>
            <ac:picMk id="3" creationId="{9C636EE8-7A94-B8BB-51A5-DA2C33809D9A}"/>
          </ac:picMkLst>
        </pc:picChg>
      </pc:sldChg>
      <pc:sldChg chg="addSp modSp new mod">
        <pc:chgData name="bezyris2000 bezyris2000" userId="fd191ec73c94e6b8" providerId="LiveId" clId="{24D75315-5B15-4151-B1D0-9206049AD4C3}" dt="2025-12-11T04:11:47.949" v="5546" actId="962"/>
        <pc:sldMkLst>
          <pc:docMk/>
          <pc:sldMk cId="870576904" sldId="311"/>
        </pc:sldMkLst>
        <pc:picChg chg="add mod">
          <ac:chgData name="bezyris2000 bezyris2000" userId="fd191ec73c94e6b8" providerId="LiveId" clId="{24D75315-5B15-4151-B1D0-9206049AD4C3}" dt="2025-12-11T04:11:47.949" v="5546" actId="962"/>
          <ac:picMkLst>
            <pc:docMk/>
            <pc:sldMk cId="870576904" sldId="311"/>
            <ac:picMk id="3" creationId="{9ACDF3BD-489C-C1BC-EC9A-3E4CAB5F86E0}"/>
          </ac:picMkLst>
        </pc:picChg>
      </pc:sldChg>
      <pc:sldChg chg="addSp modSp new mod">
        <pc:chgData name="bezyris2000 bezyris2000" userId="fd191ec73c94e6b8" providerId="LiveId" clId="{24D75315-5B15-4151-B1D0-9206049AD4C3}" dt="2025-12-11T04:12:20.871" v="5550" actId="962"/>
        <pc:sldMkLst>
          <pc:docMk/>
          <pc:sldMk cId="4192680470" sldId="312"/>
        </pc:sldMkLst>
        <pc:picChg chg="add mod">
          <ac:chgData name="bezyris2000 bezyris2000" userId="fd191ec73c94e6b8" providerId="LiveId" clId="{24D75315-5B15-4151-B1D0-9206049AD4C3}" dt="2025-12-11T04:12:20.871" v="5550" actId="962"/>
          <ac:picMkLst>
            <pc:docMk/>
            <pc:sldMk cId="4192680470" sldId="312"/>
            <ac:picMk id="3" creationId="{BC96DF85-47F9-26FB-5C7F-4234A92E12AB}"/>
          </ac:picMkLst>
        </pc:picChg>
      </pc:sldChg>
      <pc:sldChg chg="addSp modSp new mod">
        <pc:chgData name="bezyris2000 bezyris2000" userId="fd191ec73c94e6b8" providerId="LiveId" clId="{24D75315-5B15-4151-B1D0-9206049AD4C3}" dt="2025-12-11T04:13:00.261" v="5554" actId="962"/>
        <pc:sldMkLst>
          <pc:docMk/>
          <pc:sldMk cId="3018049471" sldId="313"/>
        </pc:sldMkLst>
        <pc:picChg chg="add mod">
          <ac:chgData name="bezyris2000 bezyris2000" userId="fd191ec73c94e6b8" providerId="LiveId" clId="{24D75315-5B15-4151-B1D0-9206049AD4C3}" dt="2025-12-11T04:13:00.261" v="5554" actId="962"/>
          <ac:picMkLst>
            <pc:docMk/>
            <pc:sldMk cId="3018049471" sldId="313"/>
            <ac:picMk id="3" creationId="{B5DBEBB1-FBEF-ABB0-D76C-3073604D924F}"/>
          </ac:picMkLst>
        </pc:picChg>
      </pc:sldChg>
      <pc:sldChg chg="addSp modSp new mod">
        <pc:chgData name="bezyris2000 bezyris2000" userId="fd191ec73c94e6b8" providerId="LiveId" clId="{24D75315-5B15-4151-B1D0-9206049AD4C3}" dt="2025-12-11T04:14:41.862" v="5558" actId="962"/>
        <pc:sldMkLst>
          <pc:docMk/>
          <pc:sldMk cId="1663180359" sldId="314"/>
        </pc:sldMkLst>
        <pc:picChg chg="add mod">
          <ac:chgData name="bezyris2000 bezyris2000" userId="fd191ec73c94e6b8" providerId="LiveId" clId="{24D75315-5B15-4151-B1D0-9206049AD4C3}" dt="2025-12-11T04:14:41.862" v="5558" actId="962"/>
          <ac:picMkLst>
            <pc:docMk/>
            <pc:sldMk cId="1663180359" sldId="314"/>
            <ac:picMk id="3" creationId="{75222EDC-5FC1-C88B-9306-60F313C63DE3}"/>
          </ac:picMkLst>
        </pc:picChg>
      </pc:sldChg>
      <pc:sldChg chg="addSp modSp new mod">
        <pc:chgData name="bezyris2000 bezyris2000" userId="fd191ec73c94e6b8" providerId="LiveId" clId="{24D75315-5B15-4151-B1D0-9206049AD4C3}" dt="2025-12-11T04:18:05.185" v="5562" actId="962"/>
        <pc:sldMkLst>
          <pc:docMk/>
          <pc:sldMk cId="1077711957" sldId="315"/>
        </pc:sldMkLst>
        <pc:picChg chg="add mod">
          <ac:chgData name="bezyris2000 bezyris2000" userId="fd191ec73c94e6b8" providerId="LiveId" clId="{24D75315-5B15-4151-B1D0-9206049AD4C3}" dt="2025-12-11T04:18:05.185" v="5562" actId="962"/>
          <ac:picMkLst>
            <pc:docMk/>
            <pc:sldMk cId="1077711957" sldId="315"/>
            <ac:picMk id="3" creationId="{38ACE7F8-106F-C4C7-F360-7A68C130A33C}"/>
          </ac:picMkLst>
        </pc:picChg>
      </pc:sldChg>
      <pc:sldChg chg="addSp modSp new mod ord">
        <pc:chgData name="bezyris2000 bezyris2000" userId="fd191ec73c94e6b8" providerId="LiveId" clId="{24D75315-5B15-4151-B1D0-9206049AD4C3}" dt="2025-12-11T04:22:32.362" v="5570" actId="962"/>
        <pc:sldMkLst>
          <pc:docMk/>
          <pc:sldMk cId="1081807359" sldId="316"/>
        </pc:sldMkLst>
        <pc:picChg chg="add mod">
          <ac:chgData name="bezyris2000 bezyris2000" userId="fd191ec73c94e6b8" providerId="LiveId" clId="{24D75315-5B15-4151-B1D0-9206049AD4C3}" dt="2025-12-11T04:22:32.362" v="5570" actId="962"/>
          <ac:picMkLst>
            <pc:docMk/>
            <pc:sldMk cId="1081807359" sldId="316"/>
            <ac:picMk id="3" creationId="{F2B08FEF-97D5-C285-AAE5-29BBF146C0BA}"/>
          </ac:picMkLst>
        </pc:picChg>
      </pc:sldChg>
      <pc:sldChg chg="addSp delSp modSp new mod">
        <pc:chgData name="bezyris2000 bezyris2000" userId="fd191ec73c94e6b8" providerId="LiveId" clId="{24D75315-5B15-4151-B1D0-9206049AD4C3}" dt="2025-12-17T14:22:39.867" v="6818" actId="20577"/>
        <pc:sldMkLst>
          <pc:docMk/>
          <pc:sldMk cId="2160270006" sldId="317"/>
        </pc:sldMkLst>
        <pc:spChg chg="add mod">
          <ac:chgData name="bezyris2000 bezyris2000" userId="fd191ec73c94e6b8" providerId="LiveId" clId="{24D75315-5B15-4151-B1D0-9206049AD4C3}" dt="2025-12-17T14:22:39.867" v="6818" actId="20577"/>
          <ac:spMkLst>
            <pc:docMk/>
            <pc:sldMk cId="2160270006" sldId="317"/>
            <ac:spMk id="8" creationId="{F422BCB1-6B66-8A2E-9C97-E6391081B901}"/>
          </ac:spMkLst>
        </pc:spChg>
        <pc:picChg chg="add del">
          <ac:chgData name="bezyris2000 bezyris2000" userId="fd191ec73c94e6b8" providerId="LiveId" clId="{24D75315-5B15-4151-B1D0-9206049AD4C3}" dt="2025-12-16T13:47:15.380" v="5698" actId="478"/>
          <ac:picMkLst>
            <pc:docMk/>
            <pc:sldMk cId="2160270006" sldId="317"/>
            <ac:picMk id="3" creationId="{82256B41-F6AE-4D4F-CE87-D3719AF68D51}"/>
          </ac:picMkLst>
        </pc:picChg>
        <pc:picChg chg="add del mod">
          <ac:chgData name="bezyris2000 bezyris2000" userId="fd191ec73c94e6b8" providerId="LiveId" clId="{24D75315-5B15-4151-B1D0-9206049AD4C3}" dt="2025-12-16T13:48:48.730" v="5705" actId="478"/>
          <ac:picMkLst>
            <pc:docMk/>
            <pc:sldMk cId="2160270006" sldId="317"/>
            <ac:picMk id="5" creationId="{718ECAC6-F444-D8E1-5810-1FE0F6847C4E}"/>
          </ac:picMkLst>
        </pc:picChg>
        <pc:picChg chg="add del mod modCrop">
          <ac:chgData name="bezyris2000 bezyris2000" userId="fd191ec73c94e6b8" providerId="LiveId" clId="{24D75315-5B15-4151-B1D0-9206049AD4C3}" dt="2025-12-16T16:12:03.436" v="6736" actId="478"/>
          <ac:picMkLst>
            <pc:docMk/>
            <pc:sldMk cId="2160270006" sldId="317"/>
            <ac:picMk id="7" creationId="{3BCD329F-149F-B10A-457B-CA27FCEDF484}"/>
          </ac:picMkLst>
        </pc:picChg>
        <pc:picChg chg="add del mod">
          <ac:chgData name="bezyris2000 bezyris2000" userId="fd191ec73c94e6b8" providerId="LiveId" clId="{24D75315-5B15-4151-B1D0-9206049AD4C3}" dt="2025-12-16T16:26:29.276" v="6766" actId="478"/>
          <ac:picMkLst>
            <pc:docMk/>
            <pc:sldMk cId="2160270006" sldId="317"/>
            <ac:picMk id="9" creationId="{2BA05074-D1E0-D55E-6BC2-B5D20DF4D442}"/>
          </ac:picMkLst>
        </pc:picChg>
        <pc:picChg chg="add mod">
          <ac:chgData name="bezyris2000 bezyris2000" userId="fd191ec73c94e6b8" providerId="LiveId" clId="{24D75315-5B15-4151-B1D0-9206049AD4C3}" dt="2025-12-16T16:27:25.804" v="6776" actId="14100"/>
          <ac:picMkLst>
            <pc:docMk/>
            <pc:sldMk cId="2160270006" sldId="317"/>
            <ac:picMk id="2050" creationId="{98D888E7-40C3-CA9A-7C4F-D72AEBC177F5}"/>
          </ac:picMkLst>
        </pc:picChg>
      </pc:sldChg>
      <pc:sldChg chg="addSp modSp new mod">
        <pc:chgData name="bezyris2000 bezyris2000" userId="fd191ec73c94e6b8" providerId="LiveId" clId="{24D75315-5B15-4151-B1D0-9206049AD4C3}" dt="2025-12-17T14:56:26.712" v="6833" actId="1076"/>
        <pc:sldMkLst>
          <pc:docMk/>
          <pc:sldMk cId="3241600431" sldId="318"/>
        </pc:sldMkLst>
        <pc:spChg chg="add mod">
          <ac:chgData name="bezyris2000 bezyris2000" userId="fd191ec73c94e6b8" providerId="LiveId" clId="{24D75315-5B15-4151-B1D0-9206049AD4C3}" dt="2025-12-17T14:56:26.712" v="6833" actId="1076"/>
          <ac:spMkLst>
            <pc:docMk/>
            <pc:sldMk cId="3241600431" sldId="318"/>
            <ac:spMk id="5" creationId="{DBB07823-CE44-F009-BD0C-CC863A903B03}"/>
          </ac:spMkLst>
        </pc:spChg>
      </pc:sldChg>
      <pc:sldChg chg="addSp modSp new mod">
        <pc:chgData name="bezyris2000 bezyris2000" userId="fd191ec73c94e6b8" providerId="LiveId" clId="{24D75315-5B15-4151-B1D0-9206049AD4C3}" dt="2025-12-17T15:23:35.472" v="6861" actId="14100"/>
        <pc:sldMkLst>
          <pc:docMk/>
          <pc:sldMk cId="3020194924" sldId="319"/>
        </pc:sldMkLst>
        <pc:spChg chg="add mod">
          <ac:chgData name="bezyris2000 bezyris2000" userId="fd191ec73c94e6b8" providerId="LiveId" clId="{24D75315-5B15-4151-B1D0-9206049AD4C3}" dt="2025-12-17T15:23:13.920" v="6856" actId="1076"/>
          <ac:spMkLst>
            <pc:docMk/>
            <pc:sldMk cId="3020194924" sldId="319"/>
            <ac:spMk id="3" creationId="{DE42A1B0-8621-2CCC-DB1B-FD87F1446DFF}"/>
          </ac:spMkLst>
        </pc:spChg>
        <pc:picChg chg="add mod">
          <ac:chgData name="bezyris2000 bezyris2000" userId="fd191ec73c94e6b8" providerId="LiveId" clId="{24D75315-5B15-4151-B1D0-9206049AD4C3}" dt="2025-12-17T15:23:35.472" v="6861" actId="14100"/>
          <ac:picMkLst>
            <pc:docMk/>
            <pc:sldMk cId="3020194924" sldId="319"/>
            <ac:picMk id="4" creationId="{D4B150B9-4881-AFF7-E672-243A5B64B236}"/>
          </ac:picMkLst>
        </pc:picChg>
      </pc:sldChg>
      <pc:sldChg chg="addSp delSp modSp new mod">
        <pc:chgData name="bezyris2000 bezyris2000" userId="fd191ec73c94e6b8" providerId="LiveId" clId="{24D75315-5B15-4151-B1D0-9206049AD4C3}" dt="2025-12-17T17:25:52.846" v="6973" actId="962"/>
        <pc:sldMkLst>
          <pc:docMk/>
          <pc:sldMk cId="2811468064" sldId="320"/>
        </pc:sldMkLst>
        <pc:spChg chg="add del mod">
          <ac:chgData name="bezyris2000 bezyris2000" userId="fd191ec73c94e6b8" providerId="LiveId" clId="{24D75315-5B15-4151-B1D0-9206049AD4C3}" dt="2025-12-17T17:25:50.001" v="6969" actId="478"/>
          <ac:spMkLst>
            <pc:docMk/>
            <pc:sldMk cId="2811468064" sldId="320"/>
            <ac:spMk id="3" creationId="{3025A7B8-4A6D-E6A7-6957-49FA36820BAC}"/>
          </ac:spMkLst>
        </pc:spChg>
        <pc:picChg chg="add mod">
          <ac:chgData name="bezyris2000 bezyris2000" userId="fd191ec73c94e6b8" providerId="LiveId" clId="{24D75315-5B15-4151-B1D0-9206049AD4C3}" dt="2025-12-17T17:25:52.846" v="6973" actId="962"/>
          <ac:picMkLst>
            <pc:docMk/>
            <pc:sldMk cId="2811468064" sldId="320"/>
            <ac:picMk id="5" creationId="{66753D71-245B-AEB8-0CF3-72FC354D012B}"/>
          </ac:picMkLst>
        </pc:picChg>
        <pc:picChg chg="add del mod">
          <ac:chgData name="bezyris2000 bezyris2000" userId="fd191ec73c94e6b8" providerId="LiveId" clId="{24D75315-5B15-4151-B1D0-9206049AD4C3}" dt="2025-12-17T17:25:50.720" v="6970" actId="478"/>
          <ac:picMkLst>
            <pc:docMk/>
            <pc:sldMk cId="2811468064" sldId="320"/>
            <ac:picMk id="1026" creationId="{C8D752C7-0183-3512-8CCA-369FF6104959}"/>
          </ac:picMkLst>
        </pc:picChg>
      </pc:sldChg>
      <pc:sldChg chg="addSp delSp modSp new mod">
        <pc:chgData name="bezyris2000 bezyris2000" userId="fd191ec73c94e6b8" providerId="LiveId" clId="{24D75315-5B15-4151-B1D0-9206049AD4C3}" dt="2025-12-17T17:34:56.845" v="6997" actId="1076"/>
        <pc:sldMkLst>
          <pc:docMk/>
          <pc:sldMk cId="3052028084" sldId="321"/>
        </pc:sldMkLst>
        <pc:spChg chg="add del mod">
          <ac:chgData name="bezyris2000 bezyris2000" userId="fd191ec73c94e6b8" providerId="LiveId" clId="{24D75315-5B15-4151-B1D0-9206049AD4C3}" dt="2025-12-17T17:33:31.439" v="6982" actId="478"/>
          <ac:spMkLst>
            <pc:docMk/>
            <pc:sldMk cId="3052028084" sldId="321"/>
            <ac:spMk id="3" creationId="{85B3CDE4-7F20-CB9E-B20A-B1BE39BE22F6}"/>
          </ac:spMkLst>
        </pc:spChg>
        <pc:spChg chg="add mod">
          <ac:chgData name="bezyris2000 bezyris2000" userId="fd191ec73c94e6b8" providerId="LiveId" clId="{24D75315-5B15-4151-B1D0-9206049AD4C3}" dt="2025-12-17T17:34:56.845" v="6997" actId="1076"/>
          <ac:spMkLst>
            <pc:docMk/>
            <pc:sldMk cId="3052028084" sldId="321"/>
            <ac:spMk id="5" creationId="{62403DD7-CCE0-CF6C-4023-6DD8A393121C}"/>
          </ac:spMkLst>
        </pc:spChg>
        <pc:picChg chg="add del mod">
          <ac:chgData name="bezyris2000 bezyris2000" userId="fd191ec73c94e6b8" providerId="LiveId" clId="{24D75315-5B15-4151-B1D0-9206049AD4C3}" dt="2025-12-17T17:33:33.405" v="6983" actId="478"/>
          <ac:picMkLst>
            <pc:docMk/>
            <pc:sldMk cId="3052028084" sldId="321"/>
            <ac:picMk id="2050" creationId="{BD3EA2B5-1A01-4828-B111-893ACBD815F7}"/>
          </ac:picMkLst>
        </pc:picChg>
        <pc:picChg chg="add mod">
          <ac:chgData name="bezyris2000 bezyris2000" userId="fd191ec73c94e6b8" providerId="LiveId" clId="{24D75315-5B15-4151-B1D0-9206049AD4C3}" dt="2025-12-17T17:34:52.565" v="6996" actId="1076"/>
          <ac:picMkLst>
            <pc:docMk/>
            <pc:sldMk cId="3052028084" sldId="321"/>
            <ac:picMk id="2052" creationId="{CBF65605-4351-1723-AB34-3EFA5EEF24CA}"/>
          </ac:picMkLst>
        </pc:picChg>
      </pc:sldChg>
      <pc:sldChg chg="addSp modSp new mod">
        <pc:chgData name="bezyris2000 bezyris2000" userId="fd191ec73c94e6b8" providerId="LiveId" clId="{24D75315-5B15-4151-B1D0-9206049AD4C3}" dt="2025-12-17T17:27:40.393" v="6981" actId="962"/>
        <pc:sldMkLst>
          <pc:docMk/>
          <pc:sldMk cId="3468254725" sldId="322"/>
        </pc:sldMkLst>
        <pc:picChg chg="add mod">
          <ac:chgData name="bezyris2000 bezyris2000" userId="fd191ec73c94e6b8" providerId="LiveId" clId="{24D75315-5B15-4151-B1D0-9206049AD4C3}" dt="2025-12-17T17:27:40.393" v="6981" actId="962"/>
          <ac:picMkLst>
            <pc:docMk/>
            <pc:sldMk cId="3468254725" sldId="322"/>
            <ac:picMk id="3" creationId="{AE2CB970-F203-AAA0-5774-C88F6DB00663}"/>
          </ac:picMkLst>
        </pc:picChg>
      </pc:sldChg>
      <pc:sldChg chg="addSp modSp new mod">
        <pc:chgData name="bezyris2000 bezyris2000" userId="fd191ec73c94e6b8" providerId="LiveId" clId="{24D75315-5B15-4151-B1D0-9206049AD4C3}" dt="2025-12-17T17:45:50.324" v="7036" actId="1076"/>
        <pc:sldMkLst>
          <pc:docMk/>
          <pc:sldMk cId="2945385087" sldId="323"/>
        </pc:sldMkLst>
        <pc:spChg chg="add mod">
          <ac:chgData name="bezyris2000 bezyris2000" userId="fd191ec73c94e6b8" providerId="LiveId" clId="{24D75315-5B15-4151-B1D0-9206049AD4C3}" dt="2025-12-17T17:45:03.337" v="7029" actId="20577"/>
          <ac:spMkLst>
            <pc:docMk/>
            <pc:sldMk cId="2945385087" sldId="323"/>
            <ac:spMk id="3" creationId="{BE2EA09F-DAD9-C8F3-FD57-2E3B5CE3D772}"/>
          </ac:spMkLst>
        </pc:spChg>
        <pc:spChg chg="add mod">
          <ac:chgData name="bezyris2000 bezyris2000" userId="fd191ec73c94e6b8" providerId="LiveId" clId="{24D75315-5B15-4151-B1D0-9206049AD4C3}" dt="2025-12-17T17:45:50.324" v="7036" actId="1076"/>
          <ac:spMkLst>
            <pc:docMk/>
            <pc:sldMk cId="2945385087" sldId="323"/>
            <ac:spMk id="7" creationId="{A45688CD-64E4-B07D-417E-FCD7BF10954A}"/>
          </ac:spMkLst>
        </pc:spChg>
        <pc:picChg chg="add mod">
          <ac:chgData name="bezyris2000 bezyris2000" userId="fd191ec73c94e6b8" providerId="LiveId" clId="{24D75315-5B15-4151-B1D0-9206049AD4C3}" dt="2025-12-17T17:45:46.965" v="7035" actId="1076"/>
          <ac:picMkLst>
            <pc:docMk/>
            <pc:sldMk cId="2945385087" sldId="323"/>
            <ac:picMk id="5" creationId="{6589D772-A76E-9DF8-0905-E87201EC586B}"/>
          </ac:picMkLst>
        </pc:picChg>
      </pc:sldChg>
      <pc:sldChg chg="addSp modSp new mod">
        <pc:chgData name="bezyris2000 bezyris2000" userId="fd191ec73c94e6b8" providerId="LiveId" clId="{24D75315-5B15-4151-B1D0-9206049AD4C3}" dt="2025-12-17T17:41:11.397" v="7018" actId="962"/>
        <pc:sldMkLst>
          <pc:docMk/>
          <pc:sldMk cId="479021452" sldId="324"/>
        </pc:sldMkLst>
        <pc:picChg chg="add mod">
          <ac:chgData name="bezyris2000 bezyris2000" userId="fd191ec73c94e6b8" providerId="LiveId" clId="{24D75315-5B15-4151-B1D0-9206049AD4C3}" dt="2025-12-17T17:41:11.397" v="7018" actId="962"/>
          <ac:picMkLst>
            <pc:docMk/>
            <pc:sldMk cId="479021452" sldId="324"/>
            <ac:picMk id="3" creationId="{E0FC04D7-E82B-860E-E193-1EEEEA4D4B8E}"/>
          </ac:picMkLst>
        </pc:picChg>
      </pc:sldChg>
      <pc:sldChg chg="addSp modSp new mod">
        <pc:chgData name="bezyris2000 bezyris2000" userId="fd191ec73c94e6b8" providerId="LiveId" clId="{24D75315-5B15-4151-B1D0-9206049AD4C3}" dt="2025-12-17T17:51:31.722" v="7069" actId="732"/>
        <pc:sldMkLst>
          <pc:docMk/>
          <pc:sldMk cId="2184052121" sldId="325"/>
        </pc:sldMkLst>
        <pc:picChg chg="add mod">
          <ac:chgData name="bezyris2000 bezyris2000" userId="fd191ec73c94e6b8" providerId="LiveId" clId="{24D75315-5B15-4151-B1D0-9206049AD4C3}" dt="2025-12-17T17:51:03.545" v="7061" actId="1076"/>
          <ac:picMkLst>
            <pc:docMk/>
            <pc:sldMk cId="2184052121" sldId="325"/>
            <ac:picMk id="3" creationId="{4F4292A4-E566-7A3E-6038-2D7012A8C2C3}"/>
          </ac:picMkLst>
        </pc:picChg>
        <pc:picChg chg="add mod">
          <ac:chgData name="bezyris2000 bezyris2000" userId="fd191ec73c94e6b8" providerId="LiveId" clId="{24D75315-5B15-4151-B1D0-9206049AD4C3}" dt="2025-12-17T17:51:31.722" v="7069" actId="732"/>
          <ac:picMkLst>
            <pc:docMk/>
            <pc:sldMk cId="2184052121" sldId="325"/>
            <ac:picMk id="3074" creationId="{AD914278-D234-16F0-B3DB-05653370AA1D}"/>
          </ac:picMkLst>
        </pc:picChg>
      </pc:sldChg>
      <pc:sldChg chg="addSp modSp new mod">
        <pc:chgData name="bezyris2000 bezyris2000" userId="fd191ec73c94e6b8" providerId="LiveId" clId="{24D75315-5B15-4151-B1D0-9206049AD4C3}" dt="2025-12-17T17:48:54.212" v="7051" actId="1076"/>
        <pc:sldMkLst>
          <pc:docMk/>
          <pc:sldMk cId="303565370" sldId="326"/>
        </pc:sldMkLst>
        <pc:spChg chg="add mod">
          <ac:chgData name="bezyris2000 bezyris2000" userId="fd191ec73c94e6b8" providerId="LiveId" clId="{24D75315-5B15-4151-B1D0-9206049AD4C3}" dt="2025-12-17T17:48:52.380" v="7050" actId="1076"/>
          <ac:spMkLst>
            <pc:docMk/>
            <pc:sldMk cId="303565370" sldId="326"/>
            <ac:spMk id="3" creationId="{C9102D5C-3F92-E8EF-3F86-9653C8A1DF43}"/>
          </ac:spMkLst>
        </pc:spChg>
        <pc:picChg chg="add mod">
          <ac:chgData name="bezyris2000 bezyris2000" userId="fd191ec73c94e6b8" providerId="LiveId" clId="{24D75315-5B15-4151-B1D0-9206049AD4C3}" dt="2025-12-17T17:48:54.212" v="7051" actId="1076"/>
          <ac:picMkLst>
            <pc:docMk/>
            <pc:sldMk cId="303565370" sldId="326"/>
            <ac:picMk id="5" creationId="{3D1A1FA0-A23A-E438-CE21-49B6E5896EF8}"/>
          </ac:picMkLst>
        </pc:picChg>
      </pc:sldChg>
      <pc:sldChg chg="addSp delSp new del mod">
        <pc:chgData name="bezyris2000 bezyris2000" userId="fd191ec73c94e6b8" providerId="LiveId" clId="{24D75315-5B15-4151-B1D0-9206049AD4C3}" dt="2025-12-17T17:46:11.670" v="7038" actId="47"/>
        <pc:sldMkLst>
          <pc:docMk/>
          <pc:sldMk cId="3074243011" sldId="326"/>
        </pc:sldMkLst>
        <pc:spChg chg="add del">
          <ac:chgData name="bezyris2000 bezyris2000" userId="fd191ec73c94e6b8" providerId="LiveId" clId="{24D75315-5B15-4151-B1D0-9206049AD4C3}" dt="2025-12-17T17:46:08.349" v="7037" actId="478"/>
          <ac:spMkLst>
            <pc:docMk/>
            <pc:sldMk cId="3074243011" sldId="326"/>
            <ac:spMk id="3" creationId="{A3C1B1A9-DE11-9AD4-72BD-B2D135E6CB31}"/>
          </ac:spMkLst>
        </pc:spChg>
      </pc:sldChg>
      <pc:sldChg chg="addSp modSp new mod">
        <pc:chgData name="bezyris2000 bezyris2000" userId="fd191ec73c94e6b8" providerId="LiveId" clId="{24D75315-5B15-4151-B1D0-9206049AD4C3}" dt="2025-12-17T17:53:42.476" v="7107" actId="1076"/>
        <pc:sldMkLst>
          <pc:docMk/>
          <pc:sldMk cId="2405273724" sldId="327"/>
        </pc:sldMkLst>
        <pc:spChg chg="add mod">
          <ac:chgData name="bezyris2000 bezyris2000" userId="fd191ec73c94e6b8" providerId="LiveId" clId="{24D75315-5B15-4151-B1D0-9206049AD4C3}" dt="2025-12-17T17:52:49.949" v="7088" actId="1076"/>
          <ac:spMkLst>
            <pc:docMk/>
            <pc:sldMk cId="2405273724" sldId="327"/>
            <ac:spMk id="3" creationId="{45E8D4BD-2DD2-810F-19EB-6F2CA2B1A62C}"/>
          </ac:spMkLst>
        </pc:spChg>
        <pc:spChg chg="add mod">
          <ac:chgData name="bezyris2000 bezyris2000" userId="fd191ec73c94e6b8" providerId="LiveId" clId="{24D75315-5B15-4151-B1D0-9206049AD4C3}" dt="2025-12-17T17:53:42.476" v="7107" actId="1076"/>
          <ac:spMkLst>
            <pc:docMk/>
            <pc:sldMk cId="2405273724" sldId="327"/>
            <ac:spMk id="5" creationId="{4965DB59-F840-0845-BE53-F61CB86F8B07}"/>
          </ac:spMkLst>
        </pc:spChg>
        <pc:picChg chg="add mod">
          <ac:chgData name="bezyris2000 bezyris2000" userId="fd191ec73c94e6b8" providerId="LiveId" clId="{24D75315-5B15-4151-B1D0-9206049AD4C3}" dt="2025-12-17T17:52:51.548" v="7089" actId="1076"/>
          <ac:picMkLst>
            <pc:docMk/>
            <pc:sldMk cId="2405273724" sldId="327"/>
            <ac:picMk id="4098" creationId="{3B06A710-C4E1-4A22-5F51-1230EB1AE423}"/>
          </ac:picMkLst>
        </pc:picChg>
      </pc:sldChg>
      <pc:sldChg chg="addSp modSp new mod">
        <pc:chgData name="bezyris2000 bezyris2000" userId="fd191ec73c94e6b8" providerId="LiveId" clId="{24D75315-5B15-4151-B1D0-9206049AD4C3}" dt="2025-12-17T17:54:15.572" v="7112" actId="1076"/>
        <pc:sldMkLst>
          <pc:docMk/>
          <pc:sldMk cId="2594257641" sldId="328"/>
        </pc:sldMkLst>
        <pc:picChg chg="add mod">
          <ac:chgData name="bezyris2000 bezyris2000" userId="fd191ec73c94e6b8" providerId="LiveId" clId="{24D75315-5B15-4151-B1D0-9206049AD4C3}" dt="2025-12-17T17:54:15.572" v="7112" actId="1076"/>
          <ac:picMkLst>
            <pc:docMk/>
            <pc:sldMk cId="2594257641" sldId="328"/>
            <ac:picMk id="3" creationId="{8A6C6088-339C-201C-356A-08A8FD34C337}"/>
          </ac:picMkLst>
        </pc:picChg>
      </pc:sldChg>
      <pc:sldChg chg="addSp modSp new mod">
        <pc:chgData name="bezyris2000 bezyris2000" userId="fd191ec73c94e6b8" providerId="LiveId" clId="{24D75315-5B15-4151-B1D0-9206049AD4C3}" dt="2025-12-17T17:55:06.285" v="7117" actId="1076"/>
        <pc:sldMkLst>
          <pc:docMk/>
          <pc:sldMk cId="686278687" sldId="329"/>
        </pc:sldMkLst>
        <pc:picChg chg="add mod">
          <ac:chgData name="bezyris2000 bezyris2000" userId="fd191ec73c94e6b8" providerId="LiveId" clId="{24D75315-5B15-4151-B1D0-9206049AD4C3}" dt="2025-12-17T17:55:06.285" v="7117" actId="1076"/>
          <ac:picMkLst>
            <pc:docMk/>
            <pc:sldMk cId="686278687" sldId="329"/>
            <ac:picMk id="3" creationId="{B506E8F8-F0D1-9DF3-06F2-DA9FEFF4307C}"/>
          </ac:picMkLst>
        </pc:picChg>
      </pc:sldChg>
      <pc:sldChg chg="addSp modSp new mod">
        <pc:chgData name="bezyris2000 bezyris2000" userId="fd191ec73c94e6b8" providerId="LiveId" clId="{24D75315-5B15-4151-B1D0-9206049AD4C3}" dt="2025-12-17T17:59:43.061" v="7135" actId="20577"/>
        <pc:sldMkLst>
          <pc:docMk/>
          <pc:sldMk cId="1022539659" sldId="330"/>
        </pc:sldMkLst>
        <pc:spChg chg="add mod">
          <ac:chgData name="bezyris2000 bezyris2000" userId="fd191ec73c94e6b8" providerId="LiveId" clId="{24D75315-5B15-4151-B1D0-9206049AD4C3}" dt="2025-12-17T17:59:43.061" v="7135" actId="20577"/>
          <ac:spMkLst>
            <pc:docMk/>
            <pc:sldMk cId="1022539659" sldId="330"/>
            <ac:spMk id="3" creationId="{C76AE0B8-A634-5A5F-24E1-E6A5BE2FB6AB}"/>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35:52.384"/>
    </inkml:context>
    <inkml:brush xml:id="br0">
      <inkml:brushProperty name="width" value="0.07938" units="cm"/>
      <inkml:brushProperty name="height" value="0.07938" units="cm"/>
      <inkml:brushProperty name="color" value="#E71224"/>
    </inkml:brush>
  </inkml:definitions>
  <inkml:trace contextRef="#ctx0" brushRef="#br0">0 1 24575,'15'1'0,"0"0"0,0 1 0,0 0 0,27 10 0,56 25 0,-78-28 0,320 133 0,-322-135 0,0 1 0,-1 0 0,0 2 0,0 0 0,-1 1 0,-1 0 0,0 1 0,0 1 0,24 28 0,-21-20 0,-1 1 0,-1 0 0,-1 1 0,-1 1 0,18 41 0,78 210 0,-57-152 0,8 21 0,-47-107 0,1-1 0,3-1 0,29 46 0,78 89 0,-55-66 0,-45-66 0,28 36 0,-42-60 0,-1 0 0,0 0 0,-1 1 0,-1 0 0,-1 0 0,0 1 0,0 0 0,-2 1 0,0-1 0,4 31 0,17 55 0,-17-76 0,-2 0 0,-1 0 0,3 39 0,9 99 0,-13-137 0,1 0 0,2-1 0,0 1 0,13 24 0,1-6 0,10 21 0,46 134 0,-23-32 0,18 69 0,-63-190 0,3-1 0,2 0 0,31 66 0,13 16-66,23 44 237,-64-139-538,1-2-1,2 0 1,26 31-1,-22-35-6458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35:54.906"/>
    </inkml:context>
    <inkml:brush xml:id="br0">
      <inkml:brushProperty name="width" value="0.07938" units="cm"/>
      <inkml:brushProperty name="height" value="0.07938" units="cm"/>
      <inkml:brushProperty name="color" value="#E71224"/>
    </inkml:brush>
  </inkml:definitions>
  <inkml:trace contextRef="#ctx0" brushRef="#br0">1 175 24575,'29'29'0,"-4"-1"0,57 44 0,-74-66 0,1 0 0,-1-1 0,1 0 0,0 0 0,1-1 0,-1 0 0,1 0 0,0-1 0,0-1 0,0 0 0,18 2 0,-25-4 0,-1 0 0,1 0 0,-1 0 0,0-1 0,1 1 0,-1-1 0,1 1 0,-1-1 0,0 0 0,0 0 0,1 0 0,-1 0 0,0 0 0,0-1 0,0 1 0,0-1 0,0 1 0,0-1 0,-1 0 0,1 1 0,-1-1 0,1 0 0,-1 0 0,1 0 0,-1 0 0,2-5 0,1-3 0,-1-1 0,1 0 0,-2 0 0,3-18 0,-3 11 0,5-32-455,-2 0 0,-3-52 0,-2 77-6371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38:29.493"/>
    </inkml:context>
    <inkml:brush xml:id="br0">
      <inkml:brushProperty name="width" value="0.07938" units="cm"/>
      <inkml:brushProperty name="height" value="0.07938" units="cm"/>
      <inkml:brushProperty name="color" value="#AB008B"/>
    </inkml:brush>
  </inkml:definitions>
  <inkml:trace contextRef="#ctx0" brushRef="#br0">12 1 24575,'-1'0'0,"1"0"0,-1 0 0,1 0 0,-1 0 0,1 0 0,0 0 0,-1 0 0,1 0 0,-1 0 0,1 0 0,-1 0 0,1 0 0,0 1 0,-1-1 0,1 0 0,-1 0 0,1 1 0,0-1 0,-1 0 0,1 0 0,0 1 0,-1-1 0,1 0 0,0 1 0,0-1 0,-1 0 0,1 1 0,0-1 0,0 0 0,-1 2 0,4 13 0,16 16 0,146 166 0,-57-71 0,-38-41 0,268 352 0,-320-410 0,18 25 0,-2 1 0,-2 2 0,34 82 0,-54-108 0,1 0 0,1-1 0,1-1 0,1 0 0,37 44 0,26 42 0,-5-6 0,-27-45 0,27 32 0,-62-80 0,0-2 0,2 1 0,-1-2 0,26 17 0,84 41 0,23 14 0,-106-57 0,2-3 0,0-1 0,2-2 0,63 20 0,35 13 0,-1 0 0,-114-45 0,0-2 0,0 0 0,42 3 0,281-7 0,-167-5 0,747 3-1365,-912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38:32.136"/>
    </inkml:context>
    <inkml:brush xml:id="br0">
      <inkml:brushProperty name="width" value="0.07938" units="cm"/>
      <inkml:brushProperty name="height" value="0.07938" units="cm"/>
      <inkml:brushProperty name="color" value="#AB008B"/>
    </inkml:brush>
  </inkml:definitions>
  <inkml:trace contextRef="#ctx0" brushRef="#br0">166 0 24575,'1'15'0,"0"0"0,1 0 0,1 0 0,0 0 0,1-1 0,10 27 0,48 80 0,-25-51 0,31 85 0,-67-153 0,0 0 0,0 1 0,0-1 0,0 0 0,0 0 0,-1 1 0,1-1 0,-1 0 0,1 1 0,-1-1 0,0 0 0,0 1 0,0-1 0,-1 4 0,0-4 0,1-1 0,-1 0 0,0 0 0,0 0 0,0 1 0,0-1 0,0 0 0,0 0 0,0 0 0,0 0 0,0 0 0,-1-1 0,1 1 0,0 0 0,-1-1 0,1 1 0,0 0 0,-1-1 0,1 0 0,-1 1 0,1-1 0,0 0 0,-1 0 0,-1 1 0,-66 3 0,54-4 0,0 0 0,0 1 0,0 1 0,0 0 0,-15 5 0,-101 41-1365,100-38-5461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45:05.858"/>
    </inkml:context>
    <inkml:brush xml:id="br0">
      <inkml:brushProperty name="width" value="0.05" units="cm"/>
      <inkml:brushProperty name="height" value="0.05" units="cm"/>
      <inkml:brushProperty name="color" value="#0B868D"/>
      <inkml:brushProperty name="inkEffects" value="ocean"/>
      <inkml:brushProperty name="anchorX" value="-16362.91016"/>
      <inkml:brushProperty name="anchorY" value="-3083.12695"/>
      <inkml:brushProperty name="scaleFactor" value="0.5"/>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50:20.422"/>
    </inkml:context>
    <inkml:brush xml:id="br0">
      <inkml:brushProperty name="width" value="0.05" units="cm"/>
      <inkml:brushProperty name="height" value="0.05" units="cm"/>
      <inkml:brushProperty name="color" value="#008C3A"/>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50:25.832"/>
    </inkml:context>
    <inkml:brush xml:id="br0">
      <inkml:brushProperty name="width" value="0.07938" units="cm"/>
      <inkml:brushProperty name="height" value="0.07938" units="cm"/>
      <inkml:brushProperty name="color" value="#008C3A"/>
    </inkml:brush>
  </inkml:definitions>
  <inkml:trace contextRef="#ctx0" brushRef="#br0">1515 1 24575,'0'7'0,"-1"0"0,0 0 0,0 0 0,-1 1 0,1-2 0,-2 1 0,1 0 0,-1 0 0,0-1 0,0 1 0,-1-1 0,-5 7 0,-7 8 0,-1-1 0,-22 19 0,-20 24 0,43-42 0,-1-1 0,0 0 0,-2-1 0,0-2 0,-44 31 0,3-6 0,34-23 0,0-2 0,-1 0 0,-33 14 0,-149 44 0,168-61 0,6-4 0,21-7 0,1 1 0,0 1 0,1 0 0,-16 8 0,3 1 0,-35 13 0,-11 5 0,50-20 0,-2-2 0,1 0 0,-2-2 0,-33 8 0,41-11 0,1 0 0,0 1 0,0 0 0,-23 15 0,26-14 0,0 0 0,-1-1 0,0 0 0,-1-1 0,1 0 0,-18 2 0,-75 16-1365,87-18-5461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9T14:50:29.145"/>
    </inkml:context>
    <inkml:brush xml:id="br0">
      <inkml:brushProperty name="width" value="0.05" units="cm"/>
      <inkml:brushProperty name="height" value="0.05" units="cm"/>
      <inkml:brushProperty name="color" value="#008C3A"/>
    </inkml:brush>
  </inkml:definitions>
  <inkml:trace contextRef="#ctx0" brushRef="#br0">218 1 24575,'0'44'0,"-2"-1"0,-2 1 0,-14 57 0,13-78 0,-2 0 0,-1 0 0,0-1 0,-2-1 0,0 1 0,-2-1 0,-25 35 0,14-29 0,9-11 0,1 1 0,-17 26 0,28-39 0,0 0 0,0 0 0,0 0 0,0 0 0,0 0 0,1 0 0,0 1 0,0-1 0,0 1 0,1-1 0,-1 1 0,1-1 0,0 1 0,0-1 0,1 1 0,-1-1 0,2 5 0,-1-5 0,1-1 0,0 1 0,0-1 0,0 0 0,0 1 0,0-1 0,1 0 0,-1 0 0,1 0 0,0-1 0,0 1 0,0-1 0,0 0 0,0 1 0,7 2 0,5 2 0,0-1 0,25 7 0,-11-3 0,50 26 0,-59-26 0,1 0 0,0-1 0,33 9 0,60 15-1365,-78-22-5461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8C8FA-FCB0-46F9-BADB-567E10F029C6}" type="datetimeFigureOut">
              <a:rPr lang="en-US" smtClean="0"/>
              <a:t>17-Dec-25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BC764-4B3D-4019-8CF4-A136A27787D6}" type="slidenum">
              <a:rPr lang="en-US" smtClean="0"/>
              <a:t>‹#›</a:t>
            </a:fld>
            <a:endParaRPr lang="en-US"/>
          </a:p>
        </p:txBody>
      </p:sp>
    </p:spTree>
    <p:extLst>
      <p:ext uri="{BB962C8B-B14F-4D97-AF65-F5344CB8AC3E}">
        <p14:creationId xmlns:p14="http://schemas.microsoft.com/office/powerpoint/2010/main" val="3278293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14</a:t>
            </a:fld>
            <a:endParaRPr lang="en-US"/>
          </a:p>
        </p:txBody>
      </p:sp>
    </p:spTree>
    <p:extLst>
      <p:ext uri="{BB962C8B-B14F-4D97-AF65-F5344CB8AC3E}">
        <p14:creationId xmlns:p14="http://schemas.microsoft.com/office/powerpoint/2010/main" val="96291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15</a:t>
            </a:fld>
            <a:endParaRPr lang="en-US"/>
          </a:p>
        </p:txBody>
      </p:sp>
    </p:spTree>
    <p:extLst>
      <p:ext uri="{BB962C8B-B14F-4D97-AF65-F5344CB8AC3E}">
        <p14:creationId xmlns:p14="http://schemas.microsoft.com/office/powerpoint/2010/main" val="168162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16</a:t>
            </a:fld>
            <a:endParaRPr lang="en-US"/>
          </a:p>
        </p:txBody>
      </p:sp>
    </p:spTree>
    <p:extLst>
      <p:ext uri="{BB962C8B-B14F-4D97-AF65-F5344CB8AC3E}">
        <p14:creationId xmlns:p14="http://schemas.microsoft.com/office/powerpoint/2010/main" val="252357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BC764-4B3D-4019-8CF4-A136A27787D6}" type="slidenum">
              <a:rPr lang="en-US" smtClean="0"/>
              <a:t>18</a:t>
            </a:fld>
            <a:endParaRPr lang="en-US"/>
          </a:p>
        </p:txBody>
      </p:sp>
    </p:spTree>
    <p:extLst>
      <p:ext uri="{BB962C8B-B14F-4D97-AF65-F5344CB8AC3E}">
        <p14:creationId xmlns:p14="http://schemas.microsoft.com/office/powerpoint/2010/main" val="91580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2D9E7-9710-D17E-9B2C-C97B43533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33AAD-CE0A-3934-0C67-A9860A4F6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4A145-5E31-40C6-B1D5-8AEB5B0ABB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05FCB5-4880-1F52-C06E-A34A4DA25F23}"/>
              </a:ext>
            </a:extLst>
          </p:cNvPr>
          <p:cNvSpPr>
            <a:spLocks noGrp="1"/>
          </p:cNvSpPr>
          <p:nvPr>
            <p:ph type="sldNum" sz="quarter" idx="5"/>
          </p:nvPr>
        </p:nvSpPr>
        <p:spPr/>
        <p:txBody>
          <a:bodyPr/>
          <a:lstStyle/>
          <a:p>
            <a:fld id="{683BC764-4B3D-4019-8CF4-A136A27787D6}" type="slidenum">
              <a:rPr lang="en-US" smtClean="0"/>
              <a:t>19</a:t>
            </a:fld>
            <a:endParaRPr lang="en-US"/>
          </a:p>
        </p:txBody>
      </p:sp>
    </p:spTree>
    <p:extLst>
      <p:ext uri="{BB962C8B-B14F-4D97-AF65-F5344CB8AC3E}">
        <p14:creationId xmlns:p14="http://schemas.microsoft.com/office/powerpoint/2010/main" val="317094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8156-17E0-FF3E-E123-32307225D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C90CFF-EAFB-F72B-0097-28778D5451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B24E2-D5CA-5C1B-4780-236E9BE65E13}"/>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5" name="Footer Placeholder 4">
            <a:extLst>
              <a:ext uri="{FF2B5EF4-FFF2-40B4-BE49-F238E27FC236}">
                <a16:creationId xmlns:a16="http://schemas.microsoft.com/office/drawing/2014/main" id="{37D54989-C2ED-443B-103F-034A17282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4822E-A5FC-B39F-F7A5-53F84DB1ECEB}"/>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9040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3C3B-0EE0-293A-5CA6-A9082A805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2DE485-F537-FE83-BF25-E66D0CA31B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9B6DF-BA25-1868-B57E-C61717FA6DE8}"/>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5" name="Footer Placeholder 4">
            <a:extLst>
              <a:ext uri="{FF2B5EF4-FFF2-40B4-BE49-F238E27FC236}">
                <a16:creationId xmlns:a16="http://schemas.microsoft.com/office/drawing/2014/main" id="{62A3C8B9-40E9-3246-C69E-E14CE8B9D8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7B0DE2-F08E-4C67-AC0F-9ACEBEEF5361}"/>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2905556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3CC244-54B7-3FE3-0690-14DD0FC7E9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85A0B-1B13-88D5-C6B3-5B8300D43E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D3507-FE0B-B3D1-08BC-6C5FF03EDA63}"/>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5" name="Footer Placeholder 4">
            <a:extLst>
              <a:ext uri="{FF2B5EF4-FFF2-40B4-BE49-F238E27FC236}">
                <a16:creationId xmlns:a16="http://schemas.microsoft.com/office/drawing/2014/main" id="{C4ACC111-F849-A968-7BB8-665A64824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F062C-7949-FB27-456C-3AFD355CD485}"/>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4097843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4701-9D02-F5AE-1F10-F25112F2E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BF832-28E2-B88E-9A05-730022894A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47783-DB47-6357-5026-1576938F941C}"/>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5" name="Footer Placeholder 4">
            <a:extLst>
              <a:ext uri="{FF2B5EF4-FFF2-40B4-BE49-F238E27FC236}">
                <a16:creationId xmlns:a16="http://schemas.microsoft.com/office/drawing/2014/main" id="{C2AE19B2-6612-2767-B6C2-52E147A47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88004-57B0-9FBC-C31F-092461FC269C}"/>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49595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547B-6648-949E-3B27-43CD65B06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0514A-CDDD-6719-C896-20B4252F6F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D5B1A-1710-CB4F-06E5-F1BB77C1E594}"/>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5" name="Footer Placeholder 4">
            <a:extLst>
              <a:ext uri="{FF2B5EF4-FFF2-40B4-BE49-F238E27FC236}">
                <a16:creationId xmlns:a16="http://schemas.microsoft.com/office/drawing/2014/main" id="{965A25D3-D2FA-9FD7-29D8-FA7978542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80ABF-B899-FEE1-5B00-2CB340A7D284}"/>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243091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72D5-5DE2-E301-BC1E-D6C6EC2649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F63B78-AD14-C221-AE09-6EF7F3A4C7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640CB-3F36-A050-6ED8-A25BD96998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09EEE-192C-8D1C-7206-E93CC9C11F16}"/>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6" name="Footer Placeholder 5">
            <a:extLst>
              <a:ext uri="{FF2B5EF4-FFF2-40B4-BE49-F238E27FC236}">
                <a16:creationId xmlns:a16="http://schemas.microsoft.com/office/drawing/2014/main" id="{691C2450-EEFF-0D1A-03C8-ADBA832E3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AA944-70BE-0FF8-7915-1AB97E7EE4C3}"/>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415551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772B-F8DB-45A4-558B-02A87E9ADC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E4B446-9A37-1EB7-E531-6A92ECA10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86F045-493B-EB36-4DE7-FEA6FF10D5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7C424-E337-C927-1CBF-64C0B8FD97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7CCDA0-93D7-C459-AA48-3ADF350B9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D7CA08-C3F8-CE4C-D013-F2E1C7CD0989}"/>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8" name="Footer Placeholder 7">
            <a:extLst>
              <a:ext uri="{FF2B5EF4-FFF2-40B4-BE49-F238E27FC236}">
                <a16:creationId xmlns:a16="http://schemas.microsoft.com/office/drawing/2014/main" id="{3D625F47-6B4A-28DE-8E4E-B9049A2C4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723F83-8F9C-242F-60B7-B8A76E9F35F4}"/>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60844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3F3A-EED4-B6D2-233B-6CC5F4DE06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8F8E09-1745-90BB-86F4-C06C2D055208}"/>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4" name="Footer Placeholder 3">
            <a:extLst>
              <a:ext uri="{FF2B5EF4-FFF2-40B4-BE49-F238E27FC236}">
                <a16:creationId xmlns:a16="http://schemas.microsoft.com/office/drawing/2014/main" id="{C7182243-FD6C-A063-0DF7-BC545DAA9A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6CE40-654F-9A68-2230-7B0618E56E21}"/>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1400951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1D4C7-4310-01E6-591C-5AB3AA0F863E}"/>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3" name="Footer Placeholder 2">
            <a:extLst>
              <a:ext uri="{FF2B5EF4-FFF2-40B4-BE49-F238E27FC236}">
                <a16:creationId xmlns:a16="http://schemas.microsoft.com/office/drawing/2014/main" id="{17130AB4-C153-9D16-2FAE-022DFBA802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18E76-F521-A2F5-F203-29C274D8353F}"/>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46531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CB0B-0816-0277-5739-296DA59A6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878CF1-37D6-7064-0F70-C35AF69981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EEF4DC-9C8B-72B8-E72D-DC616AB15F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F092C8-F2DE-DBCD-0728-67C94B2AE8F3}"/>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6" name="Footer Placeholder 5">
            <a:extLst>
              <a:ext uri="{FF2B5EF4-FFF2-40B4-BE49-F238E27FC236}">
                <a16:creationId xmlns:a16="http://schemas.microsoft.com/office/drawing/2014/main" id="{D58DB47F-5A1C-176F-BB3F-F134AB933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201399-E551-5BCF-20D9-EFE27E412381}"/>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312569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4C2D4-0121-6ABF-9760-6FBAFE586E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48188B-4236-165C-E1BA-51179BBA7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78D0A-1103-B735-7BD7-054155F7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914290-A518-BB00-0D80-BBE9180F3888}"/>
              </a:ext>
            </a:extLst>
          </p:cNvPr>
          <p:cNvSpPr>
            <a:spLocks noGrp="1"/>
          </p:cNvSpPr>
          <p:nvPr>
            <p:ph type="dt" sz="half" idx="10"/>
          </p:nvPr>
        </p:nvSpPr>
        <p:spPr/>
        <p:txBody>
          <a:bodyPr/>
          <a:lstStyle/>
          <a:p>
            <a:fld id="{FCC66CD6-5A13-422C-993F-B69F910B6ACC}" type="datetimeFigureOut">
              <a:rPr lang="en-US" smtClean="0"/>
              <a:t>17-Dec-25</a:t>
            </a:fld>
            <a:endParaRPr lang="en-US"/>
          </a:p>
        </p:txBody>
      </p:sp>
      <p:sp>
        <p:nvSpPr>
          <p:cNvPr id="6" name="Footer Placeholder 5">
            <a:extLst>
              <a:ext uri="{FF2B5EF4-FFF2-40B4-BE49-F238E27FC236}">
                <a16:creationId xmlns:a16="http://schemas.microsoft.com/office/drawing/2014/main" id="{3C5083C8-A116-1CFB-5FE0-55751076B9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F1FA4-A8BA-B2E7-AF6E-9A32E7A1D1EE}"/>
              </a:ext>
            </a:extLst>
          </p:cNvPr>
          <p:cNvSpPr>
            <a:spLocks noGrp="1"/>
          </p:cNvSpPr>
          <p:nvPr>
            <p:ph type="sldNum" sz="quarter" idx="12"/>
          </p:nvPr>
        </p:nvSpPr>
        <p:spPr/>
        <p:txBody>
          <a:bodyPr/>
          <a:lstStyle/>
          <a:p>
            <a:fld id="{C601FB38-BE4F-47F2-A008-A702425F9BBF}" type="slidenum">
              <a:rPr lang="en-US" smtClean="0"/>
              <a:t>‹#›</a:t>
            </a:fld>
            <a:endParaRPr lang="en-US"/>
          </a:p>
        </p:txBody>
      </p:sp>
    </p:spTree>
    <p:extLst>
      <p:ext uri="{BB962C8B-B14F-4D97-AF65-F5344CB8AC3E}">
        <p14:creationId xmlns:p14="http://schemas.microsoft.com/office/powerpoint/2010/main" val="189585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626BF-E1F8-AE9B-EB7E-C83418387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CF3AB-231C-4C32-B7F6-0524685C7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B8947-8599-87A4-D40A-F94CBDFEDD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C66CD6-5A13-422C-993F-B69F910B6ACC}" type="datetimeFigureOut">
              <a:rPr lang="en-US" smtClean="0"/>
              <a:t>17-Dec-25</a:t>
            </a:fld>
            <a:endParaRPr lang="en-US"/>
          </a:p>
        </p:txBody>
      </p:sp>
      <p:sp>
        <p:nvSpPr>
          <p:cNvPr id="5" name="Footer Placeholder 4">
            <a:extLst>
              <a:ext uri="{FF2B5EF4-FFF2-40B4-BE49-F238E27FC236}">
                <a16:creationId xmlns:a16="http://schemas.microsoft.com/office/drawing/2014/main" id="{6C8AAF48-C6A6-B1AF-5F3B-8AB88D0B9D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98C461-4708-4D43-919D-B91492A9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01FB38-BE4F-47F2-A008-A702425F9BBF}" type="slidenum">
              <a:rPr lang="en-US" smtClean="0"/>
              <a:t>‹#›</a:t>
            </a:fld>
            <a:endParaRPr lang="en-US"/>
          </a:p>
        </p:txBody>
      </p:sp>
    </p:spTree>
    <p:extLst>
      <p:ext uri="{BB962C8B-B14F-4D97-AF65-F5344CB8AC3E}">
        <p14:creationId xmlns:p14="http://schemas.microsoft.com/office/powerpoint/2010/main" val="3330547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VVL-8zr2hk4?feature=oembed"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0.png"/><Relationship Id="rId18" Type="http://schemas.openxmlformats.org/officeDocument/2006/relationships/customXml" Target="../ink/ink8.xml"/><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customXml" Target="../ink/ink5.xml"/><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customXml" Target="../ink/ink7.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customXml" Target="../ink/ink4.xml"/><Relationship Id="rId19" Type="http://schemas.openxmlformats.org/officeDocument/2006/relationships/image" Target="../media/image33.png"/><Relationship Id="rId4" Type="http://schemas.openxmlformats.org/officeDocument/2006/relationships/customXml" Target="../ink/ink1.xml"/><Relationship Id="rId9" Type="http://schemas.openxmlformats.org/officeDocument/2006/relationships/image" Target="../media/image28.png"/><Relationship Id="rId14" Type="http://schemas.openxmlformats.org/officeDocument/2006/relationships/customXml" Target="../ink/ink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5CEFF-8254-9D80-AE5C-9BA5C325FC74}"/>
              </a:ext>
            </a:extLst>
          </p:cNvPr>
          <p:cNvSpPr>
            <a:spLocks noGrp="1"/>
          </p:cNvSpPr>
          <p:nvPr>
            <p:ph type="title"/>
          </p:nvPr>
        </p:nvSpPr>
        <p:spPr>
          <a:xfrm>
            <a:off x="576197" y="352600"/>
            <a:ext cx="10515600" cy="987686"/>
          </a:xfrm>
        </p:spPr>
        <p:txBody>
          <a:bodyPr>
            <a:normAutofit/>
          </a:bodyPr>
          <a:lstStyle/>
          <a:p>
            <a:r>
              <a:rPr lang="el-GR" sz="4000" dirty="0"/>
              <a:t>Στήριξη και κίνηση</a:t>
            </a:r>
            <a:endParaRPr lang="en-US" sz="4000" dirty="0"/>
          </a:p>
        </p:txBody>
      </p:sp>
      <p:sp>
        <p:nvSpPr>
          <p:cNvPr id="3" name="Content Placeholder 2">
            <a:extLst>
              <a:ext uri="{FF2B5EF4-FFF2-40B4-BE49-F238E27FC236}">
                <a16:creationId xmlns:a16="http://schemas.microsoft.com/office/drawing/2014/main" id="{6B309BE9-EC21-8148-F833-500BCBAD7995}"/>
              </a:ext>
            </a:extLst>
          </p:cNvPr>
          <p:cNvSpPr>
            <a:spLocks noGrp="1"/>
          </p:cNvSpPr>
          <p:nvPr>
            <p:ph idx="1"/>
          </p:nvPr>
        </p:nvSpPr>
        <p:spPr>
          <a:xfrm>
            <a:off x="546970" y="1487422"/>
            <a:ext cx="11089709" cy="5017977"/>
          </a:xfrm>
        </p:spPr>
        <p:txBody>
          <a:bodyPr>
            <a:normAutofit/>
          </a:bodyPr>
          <a:lstStyle/>
          <a:p>
            <a:r>
              <a:rPr lang="el-GR" dirty="0"/>
              <a:t>Για ποιο λόγο είναι απαραίτητη η μετακίνηση των οργανισμών.</a:t>
            </a:r>
          </a:p>
          <a:p>
            <a:r>
              <a:rPr lang="el-GR" dirty="0"/>
              <a:t>Ποιος είναι ο μηχανισμός στήριξης στα φυτά.</a:t>
            </a:r>
          </a:p>
          <a:p>
            <a:r>
              <a:rPr lang="el-GR" dirty="0"/>
              <a:t>Με ποιον τρόπο κινούνται οι μονοκύτταροι οργανισμοί.</a:t>
            </a:r>
          </a:p>
          <a:p>
            <a:r>
              <a:rPr lang="el-GR" dirty="0"/>
              <a:t>Τι εξυπηρετεί ο εξωτερικός σκελετός τα ασπόνδυλα.</a:t>
            </a:r>
          </a:p>
          <a:p>
            <a:r>
              <a:rPr lang="el-GR" dirty="0"/>
              <a:t>Ποια είναι τα κοινά χαρακτηριστικά στον σκελετό των σπονδυλωτών.</a:t>
            </a:r>
          </a:p>
          <a:p>
            <a:r>
              <a:rPr lang="el-GR" dirty="0"/>
              <a:t>Πώς μετακινούνται τα σπονδυλωτά στην ξηρά, στο νερό και στον αέρα.</a:t>
            </a:r>
          </a:p>
          <a:p>
            <a:r>
              <a:rPr lang="el-GR" dirty="0"/>
              <a:t>Ποια είναι τα είδη του μυϊκού ιστού.</a:t>
            </a:r>
          </a:p>
          <a:p>
            <a:r>
              <a:rPr lang="el-GR" dirty="0"/>
              <a:t>Πώς η άσκηση επηρεάζει τη φυσική κατάσταση του ανθρώπινου οργανισμού.</a:t>
            </a:r>
          </a:p>
          <a:p>
            <a:endParaRPr lang="en-US" dirty="0"/>
          </a:p>
        </p:txBody>
      </p:sp>
    </p:spTree>
    <p:extLst>
      <p:ext uri="{BB962C8B-B14F-4D97-AF65-F5344CB8AC3E}">
        <p14:creationId xmlns:p14="http://schemas.microsoft.com/office/powerpoint/2010/main" val="3378611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BC0D0-D3BE-7AE3-917F-C349D37C27B3}"/>
              </a:ext>
            </a:extLst>
          </p:cNvPr>
          <p:cNvPicPr>
            <a:picLocks noChangeAspect="1"/>
          </p:cNvPicPr>
          <p:nvPr/>
        </p:nvPicPr>
        <p:blipFill>
          <a:blip r:embed="rId2"/>
          <a:stretch>
            <a:fillRect/>
          </a:stretch>
        </p:blipFill>
        <p:spPr>
          <a:xfrm>
            <a:off x="0" y="312672"/>
            <a:ext cx="12192000" cy="4053127"/>
          </a:xfrm>
          <a:prstGeom prst="rect">
            <a:avLst/>
          </a:prstGeom>
        </p:spPr>
      </p:pic>
      <p:pic>
        <p:nvPicPr>
          <p:cNvPr id="5" name="Picture 4">
            <a:extLst>
              <a:ext uri="{FF2B5EF4-FFF2-40B4-BE49-F238E27FC236}">
                <a16:creationId xmlns:a16="http://schemas.microsoft.com/office/drawing/2014/main" id="{5C530FC8-8FB7-6D58-EA23-402388391965}"/>
              </a:ext>
            </a:extLst>
          </p:cNvPr>
          <p:cNvPicPr>
            <a:picLocks noChangeAspect="1"/>
          </p:cNvPicPr>
          <p:nvPr/>
        </p:nvPicPr>
        <p:blipFill>
          <a:blip r:embed="rId3"/>
          <a:srcRect l="32430" b="17785"/>
          <a:stretch>
            <a:fillRect/>
          </a:stretch>
        </p:blipFill>
        <p:spPr>
          <a:xfrm>
            <a:off x="6588690" y="1420761"/>
            <a:ext cx="5407472" cy="4666887"/>
          </a:xfrm>
          <a:prstGeom prst="rect">
            <a:avLst/>
          </a:prstGeom>
        </p:spPr>
      </p:pic>
      <p:pic>
        <p:nvPicPr>
          <p:cNvPr id="7" name="Picture 6">
            <a:extLst>
              <a:ext uri="{FF2B5EF4-FFF2-40B4-BE49-F238E27FC236}">
                <a16:creationId xmlns:a16="http://schemas.microsoft.com/office/drawing/2014/main" id="{1791A66E-48CC-3CFA-4573-AD7F0BDEC9CC}"/>
              </a:ext>
            </a:extLst>
          </p:cNvPr>
          <p:cNvPicPr>
            <a:picLocks noChangeAspect="1"/>
          </p:cNvPicPr>
          <p:nvPr/>
        </p:nvPicPr>
        <p:blipFill>
          <a:blip r:embed="rId4"/>
          <a:srcRect r="44174"/>
          <a:stretch>
            <a:fillRect/>
          </a:stretch>
        </p:blipFill>
        <p:spPr>
          <a:xfrm>
            <a:off x="1473895" y="4764434"/>
            <a:ext cx="6288764" cy="1661417"/>
          </a:xfrm>
          <a:prstGeom prst="rect">
            <a:avLst/>
          </a:prstGeom>
        </p:spPr>
      </p:pic>
      <p:pic>
        <p:nvPicPr>
          <p:cNvPr id="9" name="Picture 8">
            <a:extLst>
              <a:ext uri="{FF2B5EF4-FFF2-40B4-BE49-F238E27FC236}">
                <a16:creationId xmlns:a16="http://schemas.microsoft.com/office/drawing/2014/main" id="{6E1B0577-A825-1A49-2366-EBDC89605576}"/>
              </a:ext>
            </a:extLst>
          </p:cNvPr>
          <p:cNvPicPr>
            <a:picLocks noChangeAspect="1"/>
          </p:cNvPicPr>
          <p:nvPr/>
        </p:nvPicPr>
        <p:blipFill>
          <a:blip r:embed="rId5"/>
          <a:stretch>
            <a:fillRect/>
          </a:stretch>
        </p:blipFill>
        <p:spPr>
          <a:xfrm>
            <a:off x="2028840" y="6177456"/>
            <a:ext cx="4397012" cy="463469"/>
          </a:xfrm>
          <a:prstGeom prst="rect">
            <a:avLst/>
          </a:prstGeom>
        </p:spPr>
      </p:pic>
    </p:spTree>
    <p:extLst>
      <p:ext uri="{BB962C8B-B14F-4D97-AF65-F5344CB8AC3E}">
        <p14:creationId xmlns:p14="http://schemas.microsoft.com/office/powerpoint/2010/main" val="330973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0B9AF-4A4C-ADE6-21DC-22A1F35C796D}"/>
              </a:ext>
            </a:extLst>
          </p:cNvPr>
          <p:cNvPicPr>
            <a:picLocks noChangeAspect="1"/>
          </p:cNvPicPr>
          <p:nvPr/>
        </p:nvPicPr>
        <p:blipFill>
          <a:blip r:embed="rId2"/>
          <a:stretch>
            <a:fillRect/>
          </a:stretch>
        </p:blipFill>
        <p:spPr>
          <a:xfrm>
            <a:off x="1132782" y="218627"/>
            <a:ext cx="9926435" cy="6420746"/>
          </a:xfrm>
          <a:prstGeom prst="rect">
            <a:avLst/>
          </a:prstGeom>
        </p:spPr>
      </p:pic>
    </p:spTree>
    <p:extLst>
      <p:ext uri="{BB962C8B-B14F-4D97-AF65-F5344CB8AC3E}">
        <p14:creationId xmlns:p14="http://schemas.microsoft.com/office/powerpoint/2010/main" val="11475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D6AD36-36F4-A68C-B2B5-D1BA198E5A52}"/>
              </a:ext>
            </a:extLst>
          </p:cNvPr>
          <p:cNvPicPr>
            <a:picLocks noChangeAspect="1"/>
          </p:cNvPicPr>
          <p:nvPr/>
        </p:nvPicPr>
        <p:blipFill>
          <a:blip r:embed="rId2"/>
          <a:srcRect l="1645" t="70818" r="15793"/>
          <a:stretch>
            <a:fillRect/>
          </a:stretch>
        </p:blipFill>
        <p:spPr>
          <a:xfrm>
            <a:off x="402919" y="2279941"/>
            <a:ext cx="8097045" cy="1001443"/>
          </a:xfrm>
          <a:prstGeom prst="rect">
            <a:avLst/>
          </a:prstGeom>
        </p:spPr>
      </p:pic>
      <p:sp>
        <p:nvSpPr>
          <p:cNvPr id="4" name="TextBox 3">
            <a:extLst>
              <a:ext uri="{FF2B5EF4-FFF2-40B4-BE49-F238E27FC236}">
                <a16:creationId xmlns:a16="http://schemas.microsoft.com/office/drawing/2014/main" id="{E34DE637-1BF7-0066-2328-7392D49FB55B}"/>
              </a:ext>
            </a:extLst>
          </p:cNvPr>
          <p:cNvSpPr txBox="1"/>
          <p:nvPr/>
        </p:nvSpPr>
        <p:spPr>
          <a:xfrm>
            <a:off x="461841" y="940350"/>
            <a:ext cx="8419111" cy="2062103"/>
          </a:xfrm>
          <a:prstGeom prst="rect">
            <a:avLst/>
          </a:prstGeom>
          <a:noFill/>
        </p:spPr>
        <p:txBody>
          <a:bodyPr wrap="square">
            <a:spAutoFit/>
          </a:bodyPr>
          <a:lstStyle/>
          <a:p>
            <a:pPr algn="l"/>
            <a:r>
              <a:rPr lang="el-GR" sz="2200" dirty="0">
                <a:latin typeface="MyriadPro-Regular"/>
              </a:rPr>
              <a:t>Είναι υπεύθυνο για την στήριξη αλλά και την ηθελημένη κίνηση στο ανθρώπινο σώμα. Για να κινηθεί ο άνθρωπος χρειάζεται η συνεργασία του σκελετού και των μυών. </a:t>
            </a:r>
          </a:p>
          <a:p>
            <a:pPr algn="l"/>
            <a:r>
              <a:rPr lang="el-GR" sz="2200" dirty="0">
                <a:latin typeface="MyriadPro-Regular"/>
              </a:rPr>
              <a:t>Το μυοσκελετικό σύστημα του ανθρώπου αποτελείται:</a:t>
            </a:r>
          </a:p>
          <a:p>
            <a:pPr algn="l"/>
            <a:r>
              <a:rPr lang="el-GR" sz="4000" dirty="0">
                <a:latin typeface="MyriadPro-Regular"/>
              </a:rPr>
              <a:t> </a:t>
            </a:r>
            <a:endParaRPr lang="el-GR" sz="4000" b="0" i="0" u="none" strike="noStrike" baseline="0" dirty="0">
              <a:latin typeface="MyriadPro-Regular"/>
            </a:endParaRPr>
          </a:p>
        </p:txBody>
      </p:sp>
      <p:sp>
        <p:nvSpPr>
          <p:cNvPr id="5" name="Title 1">
            <a:extLst>
              <a:ext uri="{FF2B5EF4-FFF2-40B4-BE49-F238E27FC236}">
                <a16:creationId xmlns:a16="http://schemas.microsoft.com/office/drawing/2014/main" id="{2FF70066-FEB5-315F-8701-5AA1F441FACA}"/>
              </a:ext>
            </a:extLst>
          </p:cNvPr>
          <p:cNvSpPr txBox="1">
            <a:spLocks/>
          </p:cNvSpPr>
          <p:nvPr/>
        </p:nvSpPr>
        <p:spPr>
          <a:xfrm>
            <a:off x="402919" y="320927"/>
            <a:ext cx="10515600" cy="7224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4000" dirty="0"/>
              <a:t>Το μυοσκελετικό σύστημα του ανθρώπου</a:t>
            </a:r>
            <a:endParaRPr lang="en-US" sz="4000" dirty="0"/>
          </a:p>
        </p:txBody>
      </p:sp>
      <p:pic>
        <p:nvPicPr>
          <p:cNvPr id="1028" name="Picture 4" descr="Ανθρώπινο μυοσκελετικό σύστημα">
            <a:extLst>
              <a:ext uri="{FF2B5EF4-FFF2-40B4-BE49-F238E27FC236}">
                <a16:creationId xmlns:a16="http://schemas.microsoft.com/office/drawing/2014/main" id="{7C84EC3C-9FCF-EEE9-E4F2-487FD2153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88" y="3212306"/>
            <a:ext cx="4453318" cy="2886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066737-045D-209C-348D-71B61766389D}"/>
              </a:ext>
            </a:extLst>
          </p:cNvPr>
          <p:cNvPicPr>
            <a:picLocks noChangeAspect="1"/>
          </p:cNvPicPr>
          <p:nvPr/>
        </p:nvPicPr>
        <p:blipFill>
          <a:blip r:embed="rId4"/>
          <a:srcRect l="9519" b="4255"/>
          <a:stretch>
            <a:fillRect/>
          </a:stretch>
        </p:blipFill>
        <p:spPr>
          <a:xfrm>
            <a:off x="9030006" y="570846"/>
            <a:ext cx="2881079" cy="5716307"/>
          </a:xfrm>
          <a:prstGeom prst="rect">
            <a:avLst/>
          </a:prstGeom>
        </p:spPr>
      </p:pic>
      <p:pic>
        <p:nvPicPr>
          <p:cNvPr id="1030" name="Picture 6" descr="Κυκλοφορικό σύστημα">
            <a:extLst>
              <a:ext uri="{FF2B5EF4-FFF2-40B4-BE49-F238E27FC236}">
                <a16:creationId xmlns:a16="http://schemas.microsoft.com/office/drawing/2014/main" id="{22533B6C-8C12-B656-9875-E15C1DDD2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1649" y="2884199"/>
            <a:ext cx="1928747" cy="2709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7D0C5BE-BEF2-493F-57DB-D4C03F96571D}"/>
              </a:ext>
            </a:extLst>
          </p:cNvPr>
          <p:cNvPicPr>
            <a:picLocks noChangeAspect="1"/>
          </p:cNvPicPr>
          <p:nvPr/>
        </p:nvPicPr>
        <p:blipFill>
          <a:blip r:embed="rId6"/>
          <a:stretch>
            <a:fillRect/>
          </a:stretch>
        </p:blipFill>
        <p:spPr>
          <a:xfrm>
            <a:off x="7101259" y="2884198"/>
            <a:ext cx="2152426" cy="2709653"/>
          </a:xfrm>
          <a:prstGeom prst="rect">
            <a:avLst/>
          </a:prstGeom>
        </p:spPr>
      </p:pic>
    </p:spTree>
    <p:extLst>
      <p:ext uri="{BB962C8B-B14F-4D97-AF65-F5344CB8AC3E}">
        <p14:creationId xmlns:p14="http://schemas.microsoft.com/office/powerpoint/2010/main" val="287980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575C5-6418-2D4C-4DCD-E393F2717C8D}"/>
              </a:ext>
            </a:extLst>
          </p:cNvPr>
          <p:cNvSpPr txBox="1"/>
          <p:nvPr/>
        </p:nvSpPr>
        <p:spPr>
          <a:xfrm>
            <a:off x="469900" y="394692"/>
            <a:ext cx="10591800" cy="6463308"/>
          </a:xfrm>
          <a:prstGeom prst="rect">
            <a:avLst/>
          </a:prstGeom>
          <a:noFill/>
        </p:spPr>
        <p:txBody>
          <a:bodyPr wrap="square">
            <a:spAutoFit/>
          </a:bodyPr>
          <a:lstStyle/>
          <a:p>
            <a:pPr algn="l" fontAlgn="base">
              <a:buNone/>
            </a:pPr>
            <a:r>
              <a:rPr lang="el-GR" sz="2000" i="0" u="none" strike="noStrike" dirty="0">
                <a:effectLst/>
              </a:rPr>
              <a:t> </a:t>
            </a:r>
            <a:r>
              <a:rPr lang="el-GR" sz="2200" b="1" i="0" u="none" strike="noStrike" dirty="0">
                <a:effectLst/>
              </a:rPr>
              <a:t>Στις παρακάτω ερωτήσεις να βάλετε σε κύκλο το γράμμα που αντιστοιχεί στην σωστή απάντηση</a:t>
            </a:r>
            <a:endParaRPr lang="en-US" sz="2200" b="1" i="0" u="none" strike="noStrike" dirty="0">
              <a:effectLst/>
            </a:endParaRPr>
          </a:p>
          <a:p>
            <a:pPr algn="l" fontAlgn="base">
              <a:buNone/>
            </a:pPr>
            <a:endParaRPr lang="el-GR" sz="2200" i="0" u="none" strike="noStrike" dirty="0">
              <a:effectLst/>
            </a:endParaRPr>
          </a:p>
          <a:p>
            <a:pPr algn="l" fontAlgn="base">
              <a:buNone/>
            </a:pPr>
            <a:r>
              <a:rPr lang="el-GR" sz="2200" i="0" u="none" strike="noStrike" dirty="0">
                <a:effectLst/>
              </a:rPr>
              <a:t>1. ποιο από τα επόμενα συστήματα δεν έχει ιδιαίτερη σχέση με τις κινήσεις του σώματος</a:t>
            </a:r>
          </a:p>
          <a:p>
            <a:pPr algn="l" fontAlgn="base">
              <a:buNone/>
            </a:pPr>
            <a:r>
              <a:rPr lang="el-GR" sz="2200" i="0" u="none" strike="noStrike" dirty="0">
                <a:effectLst/>
              </a:rPr>
              <a:t>α. το ανανευστικό   </a:t>
            </a:r>
            <a:r>
              <a:rPr lang="en-US" sz="2200" i="0" u="none" strike="noStrike" dirty="0">
                <a:effectLst/>
              </a:rPr>
              <a:t>       </a:t>
            </a:r>
            <a:r>
              <a:rPr lang="el-GR" sz="2200" i="0" u="none" strike="noStrike" dirty="0">
                <a:effectLst/>
              </a:rPr>
              <a:t>β. το κυκλοφορικό  </a:t>
            </a:r>
            <a:r>
              <a:rPr lang="en-US" sz="2200" i="0" u="none" strike="noStrike">
                <a:effectLst/>
              </a:rPr>
              <a:t>        </a:t>
            </a:r>
            <a:r>
              <a:rPr lang="el-GR" sz="2200" i="0" u="none" strike="noStrike">
                <a:effectLst/>
              </a:rPr>
              <a:t>γ</a:t>
            </a:r>
            <a:r>
              <a:rPr lang="el-GR" sz="2200" i="0" u="none" strike="noStrike" dirty="0">
                <a:effectLst/>
              </a:rPr>
              <a:t>. το νευρικό   </a:t>
            </a:r>
            <a:r>
              <a:rPr lang="en-US" sz="2200" i="0" u="none" strike="noStrike" dirty="0">
                <a:effectLst/>
              </a:rPr>
              <a:t>         </a:t>
            </a:r>
            <a:r>
              <a:rPr lang="el-GR" sz="2200" i="0" u="none" strike="noStrike" dirty="0">
                <a:effectLst/>
              </a:rPr>
              <a:t>δ. το ουροποιητικό</a:t>
            </a:r>
          </a:p>
          <a:p>
            <a:pPr algn="l" fontAlgn="base">
              <a:buNone/>
            </a:pPr>
            <a:r>
              <a:rPr lang="el-GR" sz="2200" i="0" u="none" strike="noStrike" dirty="0">
                <a:effectLst/>
              </a:rPr>
              <a:t> </a:t>
            </a:r>
          </a:p>
          <a:p>
            <a:pPr algn="l" fontAlgn="base">
              <a:buNone/>
            </a:pPr>
            <a:r>
              <a:rPr lang="el-GR" sz="2200" i="0" u="none" strike="noStrike" dirty="0">
                <a:effectLst/>
              </a:rPr>
              <a:t>2. ποιο από τα επόμενα δεν συμμετέχει στην εκτέλεση των κινήσεων</a:t>
            </a:r>
          </a:p>
          <a:p>
            <a:pPr algn="l" fontAlgn="base">
              <a:buNone/>
            </a:pPr>
            <a:r>
              <a:rPr lang="el-GR" sz="2200" i="0" u="none" strike="noStrike" dirty="0">
                <a:effectLst/>
              </a:rPr>
              <a:t>α. ο σκελετός   </a:t>
            </a:r>
            <a:r>
              <a:rPr lang="en-US" sz="2200" i="0" u="none" strike="noStrike" dirty="0">
                <a:effectLst/>
              </a:rPr>
              <a:t>    </a:t>
            </a:r>
            <a:r>
              <a:rPr lang="el-GR" sz="2200" i="0" u="none" strike="noStrike" dirty="0">
                <a:effectLst/>
              </a:rPr>
              <a:t>β. το κυκλοφορικό  </a:t>
            </a:r>
            <a:r>
              <a:rPr lang="en-US" sz="2200" i="0" u="none" strike="noStrike" dirty="0">
                <a:effectLst/>
              </a:rPr>
              <a:t>     </a:t>
            </a:r>
            <a:r>
              <a:rPr lang="el-GR" sz="2200" i="0" u="none" strike="noStrike" dirty="0">
                <a:effectLst/>
              </a:rPr>
              <a:t>γ. το νευρικό   </a:t>
            </a:r>
            <a:r>
              <a:rPr lang="en-US" sz="2200" i="0" u="none" strike="noStrike" dirty="0">
                <a:effectLst/>
              </a:rPr>
              <a:t>       </a:t>
            </a:r>
            <a:r>
              <a:rPr lang="el-GR" sz="2200" i="0" u="none" strike="noStrike" dirty="0">
                <a:effectLst/>
              </a:rPr>
              <a:t>δ. οι μύες</a:t>
            </a:r>
            <a:endParaRPr lang="en-US" sz="2200" i="0" u="none" strike="noStrike" dirty="0">
              <a:effectLst/>
            </a:endParaRPr>
          </a:p>
          <a:p>
            <a:pPr algn="l" fontAlgn="base">
              <a:buNone/>
            </a:pPr>
            <a:endParaRPr lang="en-US" sz="2200" b="0" i="0" u="none" strike="noStrike" dirty="0">
              <a:solidFill>
                <a:srgbClr val="656565"/>
              </a:solidFill>
              <a:effectLst/>
              <a:latin typeface="Droid Serif"/>
            </a:endParaRPr>
          </a:p>
          <a:p>
            <a:pPr fontAlgn="base"/>
            <a:r>
              <a:rPr lang="el-GR" sz="2200" dirty="0"/>
              <a:t>3. ο συντονισμός των κινήσεων γίνεται από</a:t>
            </a:r>
          </a:p>
          <a:p>
            <a:pPr fontAlgn="base"/>
            <a:r>
              <a:rPr lang="el-GR" sz="2200" dirty="0"/>
              <a:t>α. τους μύες </a:t>
            </a:r>
            <a:r>
              <a:rPr lang="en-US" sz="2200" dirty="0"/>
              <a:t>      </a:t>
            </a:r>
            <a:r>
              <a:rPr lang="el-GR" sz="2200" dirty="0"/>
              <a:t>β. το νευρικό σύστημα  </a:t>
            </a:r>
            <a:r>
              <a:rPr lang="en-US" sz="2200" dirty="0"/>
              <a:t>       </a:t>
            </a:r>
            <a:r>
              <a:rPr lang="el-GR" sz="2200" dirty="0"/>
              <a:t>γ. τα οστά </a:t>
            </a:r>
            <a:r>
              <a:rPr lang="en-US" sz="2200" dirty="0"/>
              <a:t>        </a:t>
            </a:r>
            <a:r>
              <a:rPr lang="el-GR" sz="2200" dirty="0"/>
              <a:t>δ. όλα τα προηγούμενα</a:t>
            </a:r>
          </a:p>
          <a:p>
            <a:pPr fontAlgn="base"/>
            <a:r>
              <a:rPr lang="el-GR" sz="2200" dirty="0"/>
              <a:t> </a:t>
            </a:r>
          </a:p>
          <a:p>
            <a:pPr fontAlgn="base"/>
            <a:r>
              <a:rPr lang="el-GR" sz="2200" dirty="0"/>
              <a:t>4. ποια είναι τα δυο κύρια τμήματα του σκελετού του ανθρώπου</a:t>
            </a:r>
          </a:p>
          <a:p>
            <a:pPr fontAlgn="base"/>
            <a:r>
              <a:rPr lang="el-GR" sz="2200" dirty="0"/>
              <a:t>α. ο σκελετός του κορμού και ο σκελετός των άκρων</a:t>
            </a:r>
          </a:p>
          <a:p>
            <a:pPr fontAlgn="base"/>
            <a:r>
              <a:rPr lang="el-GR" sz="2200" dirty="0"/>
              <a:t>β.  ο σκελετός του θώρακα και ο σκελετός των άκρων</a:t>
            </a:r>
          </a:p>
          <a:p>
            <a:pPr fontAlgn="base"/>
            <a:r>
              <a:rPr lang="el-GR" sz="2200" dirty="0"/>
              <a:t>γ. ο σκελετός των άνω άκρων  και ο σκελετός των κάτω άκρων</a:t>
            </a:r>
          </a:p>
          <a:p>
            <a:pPr fontAlgn="base"/>
            <a:r>
              <a:rPr lang="el-GR" sz="2200" dirty="0"/>
              <a:t>δ. η σπονδυλική στήλη και τα άνω και κάτω άκρα</a:t>
            </a:r>
          </a:p>
          <a:p>
            <a:pPr algn="l" fontAlgn="base">
              <a:buNone/>
            </a:pPr>
            <a:endParaRPr lang="el-GR" b="0" i="0" u="none" strike="noStrike" dirty="0">
              <a:solidFill>
                <a:srgbClr val="656565"/>
              </a:solidFill>
              <a:effectLst/>
              <a:latin typeface="Droid Serif"/>
            </a:endParaRPr>
          </a:p>
        </p:txBody>
      </p:sp>
    </p:spTree>
    <p:extLst>
      <p:ext uri="{BB962C8B-B14F-4D97-AF65-F5344CB8AC3E}">
        <p14:creationId xmlns:p14="http://schemas.microsoft.com/office/powerpoint/2010/main" val="851982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EAFEE7C-355F-F186-94F6-06077AE94FB3}"/>
              </a:ext>
            </a:extLst>
          </p:cNvPr>
          <p:cNvSpPr txBox="1"/>
          <p:nvPr/>
        </p:nvSpPr>
        <p:spPr>
          <a:xfrm>
            <a:off x="371605" y="359787"/>
            <a:ext cx="7582423" cy="2608406"/>
          </a:xfrm>
          <a:prstGeom prst="rect">
            <a:avLst/>
          </a:prstGeom>
          <a:noFill/>
        </p:spPr>
        <p:txBody>
          <a:bodyPr wrap="square">
            <a:spAutoFit/>
          </a:bodyPr>
          <a:lstStyle/>
          <a:p>
            <a:pPr algn="l" fontAlgn="base">
              <a:spcAft>
                <a:spcPts val="1500"/>
              </a:spcAft>
              <a:buNone/>
            </a:pPr>
            <a:r>
              <a:rPr lang="el-GR" b="1" i="0" dirty="0">
                <a:solidFill>
                  <a:srgbClr val="0C0C0C"/>
                </a:solidFill>
                <a:effectLst/>
                <a:latin typeface="Bookman Old Style" panose="02050604050505020204" pitchFamily="18" charset="0"/>
              </a:rPr>
              <a:t>Ο σκελετός του ανθρώπου</a:t>
            </a:r>
          </a:p>
          <a:p>
            <a:pPr algn="just" fontAlgn="base">
              <a:spcAft>
                <a:spcPts val="1500"/>
              </a:spcAft>
              <a:buNone/>
            </a:pPr>
            <a:r>
              <a:rPr lang="el-GR" dirty="0">
                <a:effectLst/>
                <a:latin typeface="inherit"/>
              </a:rPr>
              <a:t>Ο σκελετός του ανθρώπου αποτελείται από 206 διαφορετικά οστά. Διακρίνεται σε:</a:t>
            </a:r>
          </a:p>
          <a:p>
            <a:pPr algn="just" fontAlgn="base">
              <a:spcAft>
                <a:spcPts val="1500"/>
              </a:spcAft>
              <a:buNone/>
            </a:pPr>
            <a:r>
              <a:rPr lang="el-GR" dirty="0">
                <a:effectLst/>
                <a:latin typeface="inherit"/>
              </a:rPr>
              <a:t>σκελετό του </a:t>
            </a:r>
            <a:r>
              <a:rPr lang="el-GR" b="1" dirty="0">
                <a:effectLst/>
                <a:latin typeface="inherit"/>
              </a:rPr>
              <a:t>κορμού</a:t>
            </a:r>
            <a:r>
              <a:rPr lang="el-GR" dirty="0">
                <a:effectLst/>
                <a:latin typeface="inherit"/>
              </a:rPr>
              <a:t>, που περιλαμβάνει 80 οστά και αποτελείται από το </a:t>
            </a:r>
            <a:r>
              <a:rPr lang="el-GR" dirty="0">
                <a:solidFill>
                  <a:srgbClr val="FF6600"/>
                </a:solidFill>
                <a:effectLst/>
                <a:latin typeface="inherit"/>
              </a:rPr>
              <a:t>κρανίο, τον θώρακα και τη σπονδυλική στήλη</a:t>
            </a:r>
          </a:p>
          <a:p>
            <a:pPr algn="just" fontAlgn="base">
              <a:spcAft>
                <a:spcPts val="1500"/>
              </a:spcAft>
              <a:buNone/>
            </a:pPr>
            <a:r>
              <a:rPr lang="el-GR" dirty="0">
                <a:effectLst/>
                <a:latin typeface="inherit"/>
              </a:rPr>
              <a:t>σκελετό των </a:t>
            </a:r>
            <a:r>
              <a:rPr lang="el-GR" b="1" dirty="0">
                <a:effectLst/>
                <a:latin typeface="inherit"/>
              </a:rPr>
              <a:t>άκρων</a:t>
            </a:r>
            <a:r>
              <a:rPr lang="el-GR" dirty="0">
                <a:effectLst/>
                <a:latin typeface="inherit"/>
              </a:rPr>
              <a:t>, που περιλαμβάνει 126 οστά και αποτελείται από τον </a:t>
            </a:r>
            <a:r>
              <a:rPr lang="el-GR" dirty="0">
                <a:solidFill>
                  <a:srgbClr val="339966"/>
                </a:solidFill>
                <a:effectLst/>
                <a:latin typeface="inherit"/>
              </a:rPr>
              <a:t>σκελετό των άνω και κάτω άκρων.</a:t>
            </a:r>
            <a:endParaRPr lang="el-GR" dirty="0">
              <a:effectLst/>
              <a:latin typeface="inherit"/>
            </a:endParaRPr>
          </a:p>
        </p:txBody>
      </p:sp>
      <p:pic>
        <p:nvPicPr>
          <p:cNvPr id="2050" name="Picture 2">
            <a:extLst>
              <a:ext uri="{FF2B5EF4-FFF2-40B4-BE49-F238E27FC236}">
                <a16:creationId xmlns:a16="http://schemas.microsoft.com/office/drawing/2014/main" id="{EEE304E1-09D9-3BE2-82CB-3EA2A81316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94" r="8645"/>
          <a:stretch>
            <a:fillRect/>
          </a:stretch>
        </p:blipFill>
        <p:spPr bwMode="auto">
          <a:xfrm>
            <a:off x="7954028" y="0"/>
            <a:ext cx="361793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How your muscular system works - Emma Bryce">
            <a:hlinkClick r:id="" action="ppaction://media"/>
            <a:extLst>
              <a:ext uri="{FF2B5EF4-FFF2-40B4-BE49-F238E27FC236}">
                <a16:creationId xmlns:a16="http://schemas.microsoft.com/office/drawing/2014/main" id="{2363A88B-E61D-F6C3-AE88-502213581114}"/>
              </a:ext>
            </a:extLst>
          </p:cNvPr>
          <p:cNvPicPr>
            <a:picLocks noRot="1" noChangeAspect="1"/>
          </p:cNvPicPr>
          <p:nvPr>
            <a:videoFile r:link="rId1"/>
          </p:nvPr>
        </p:nvPicPr>
        <p:blipFill>
          <a:blip r:embed="rId5"/>
          <a:stretch>
            <a:fillRect/>
          </a:stretch>
        </p:blipFill>
        <p:spPr>
          <a:xfrm>
            <a:off x="1580866" y="3013902"/>
            <a:ext cx="5847068" cy="3303593"/>
          </a:xfrm>
          <a:prstGeom prst="rect">
            <a:avLst/>
          </a:prstGeom>
        </p:spPr>
      </p:pic>
    </p:spTree>
    <p:extLst>
      <p:ext uri="{BB962C8B-B14F-4D97-AF65-F5344CB8AC3E}">
        <p14:creationId xmlns:p14="http://schemas.microsoft.com/office/powerpoint/2010/main" val="233548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graphic on what bones are made of. Bone is a composite of collagen protein and hydroxyapatite mineral. Bone marrow is made up of mostly fats and water. Bone marrow is either red marrow, which makes blood cells, or yellow marrow, which stores fats. When we are born, all our bone marrow is red, but it gradually converts into yellow marrow as we age. ">
            <a:extLst>
              <a:ext uri="{FF2B5EF4-FFF2-40B4-BE49-F238E27FC236}">
                <a16:creationId xmlns:a16="http://schemas.microsoft.com/office/drawing/2014/main" id="{C81D51D6-1C44-E96B-9ECF-4C6B8B079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5FB2212-1268-7F52-EBD7-E80E66993280}"/>
              </a:ext>
            </a:extLst>
          </p:cNvPr>
          <p:cNvSpPr txBox="1"/>
          <p:nvPr/>
        </p:nvSpPr>
        <p:spPr>
          <a:xfrm>
            <a:off x="223284" y="499730"/>
            <a:ext cx="2126511" cy="2031325"/>
          </a:xfrm>
          <a:prstGeom prst="rect">
            <a:avLst/>
          </a:prstGeom>
          <a:noFill/>
        </p:spPr>
        <p:txBody>
          <a:bodyPr wrap="square" rtlCol="0">
            <a:spAutoFit/>
          </a:bodyPr>
          <a:lstStyle/>
          <a:p>
            <a:r>
              <a:rPr lang="el-GR" b="1" dirty="0">
                <a:solidFill>
                  <a:srgbClr val="FF0000"/>
                </a:solidFill>
              </a:rPr>
              <a:t>Υδροξυαπατίτης: </a:t>
            </a:r>
            <a:r>
              <a:rPr lang="el-GR" dirty="0"/>
              <a:t>αποτελεί το 65-70% της μάζας των οστών. Υπεύθυνο για τη σκληρότητα  και την αντοχή των οστών.</a:t>
            </a:r>
            <a:endParaRPr lang="en-US" dirty="0"/>
          </a:p>
        </p:txBody>
      </p:sp>
      <p:grpSp>
        <p:nvGrpSpPr>
          <p:cNvPr id="18" name="Group 17">
            <a:extLst>
              <a:ext uri="{FF2B5EF4-FFF2-40B4-BE49-F238E27FC236}">
                <a16:creationId xmlns:a16="http://schemas.microsoft.com/office/drawing/2014/main" id="{1ABA88CE-9D1B-F5A7-8CBE-499CDD68D5D3}"/>
              </a:ext>
            </a:extLst>
          </p:cNvPr>
          <p:cNvGrpSpPr/>
          <p:nvPr/>
        </p:nvGrpSpPr>
        <p:grpSpPr>
          <a:xfrm>
            <a:off x="2179574" y="680157"/>
            <a:ext cx="883080" cy="1436400"/>
            <a:chOff x="2179574" y="680157"/>
            <a:chExt cx="883080" cy="1436400"/>
          </a:xfrm>
        </p:grpSpPr>
        <mc:AlternateContent xmlns:mc="http://schemas.openxmlformats.org/markup-compatibility/2006" xmlns:p14="http://schemas.microsoft.com/office/powerpoint/2010/main">
          <mc:Choice Requires="p14">
            <p:contentPart p14:bwMode="auto" r:id="rId4">
              <p14:nvContentPartPr>
                <p14:cNvPr id="15" name="Ink 14">
                  <a:extLst>
                    <a:ext uri="{FF2B5EF4-FFF2-40B4-BE49-F238E27FC236}">
                      <a16:creationId xmlns:a16="http://schemas.microsoft.com/office/drawing/2014/main" id="{09FB45F5-7423-1046-4A3A-4B284BE89C15}"/>
                    </a:ext>
                  </a:extLst>
                </p14:cNvPr>
                <p14:cNvContentPartPr/>
                <p14:nvPr/>
              </p14:nvContentPartPr>
              <p14:xfrm>
                <a:off x="2179574" y="680157"/>
                <a:ext cx="819720" cy="1385640"/>
              </p14:xfrm>
            </p:contentPart>
          </mc:Choice>
          <mc:Fallback xmlns="">
            <p:pic>
              <p:nvPicPr>
                <p:cNvPr id="15" name="Ink 14">
                  <a:extLst>
                    <a:ext uri="{FF2B5EF4-FFF2-40B4-BE49-F238E27FC236}">
                      <a16:creationId xmlns:a16="http://schemas.microsoft.com/office/drawing/2014/main" id="{09FB45F5-7423-1046-4A3A-4B284BE89C15}"/>
                    </a:ext>
                  </a:extLst>
                </p:cNvPr>
                <p:cNvPicPr/>
                <p:nvPr/>
              </p:nvPicPr>
              <p:blipFill>
                <a:blip r:embed="rId5"/>
                <a:stretch>
                  <a:fillRect/>
                </a:stretch>
              </p:blipFill>
              <p:spPr>
                <a:xfrm>
                  <a:off x="2165534" y="666117"/>
                  <a:ext cx="847800" cy="1414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41BD85D7-6651-9DCD-B231-619D9CCCC6D3}"/>
                    </a:ext>
                  </a:extLst>
                </p14:cNvPr>
                <p14:cNvContentPartPr/>
                <p14:nvPr/>
              </p14:nvContentPartPr>
              <p14:xfrm>
                <a:off x="2934134" y="1988757"/>
                <a:ext cx="128520" cy="127800"/>
              </p14:xfrm>
            </p:contentPart>
          </mc:Choice>
          <mc:Fallback xmlns="">
            <p:pic>
              <p:nvPicPr>
                <p:cNvPr id="16" name="Ink 15">
                  <a:extLst>
                    <a:ext uri="{FF2B5EF4-FFF2-40B4-BE49-F238E27FC236}">
                      <a16:creationId xmlns:a16="http://schemas.microsoft.com/office/drawing/2014/main" id="{41BD85D7-6651-9DCD-B231-619D9CCCC6D3}"/>
                    </a:ext>
                  </a:extLst>
                </p:cNvPr>
                <p:cNvPicPr/>
                <p:nvPr/>
              </p:nvPicPr>
              <p:blipFill>
                <a:blip r:embed="rId7"/>
                <a:stretch>
                  <a:fillRect/>
                </a:stretch>
              </p:blipFill>
              <p:spPr>
                <a:xfrm>
                  <a:off x="2920094" y="1974717"/>
                  <a:ext cx="156960" cy="155880"/>
                </a:xfrm>
                <a:prstGeom prst="rect">
                  <a:avLst/>
                </a:prstGeom>
              </p:spPr>
            </p:pic>
          </mc:Fallback>
        </mc:AlternateContent>
      </p:grpSp>
      <p:sp>
        <p:nvSpPr>
          <p:cNvPr id="19" name="TextBox 18">
            <a:extLst>
              <a:ext uri="{FF2B5EF4-FFF2-40B4-BE49-F238E27FC236}">
                <a16:creationId xmlns:a16="http://schemas.microsoft.com/office/drawing/2014/main" id="{08284313-3769-2609-A60A-1A670656EFC1}"/>
              </a:ext>
            </a:extLst>
          </p:cNvPr>
          <p:cNvSpPr txBox="1"/>
          <p:nvPr/>
        </p:nvSpPr>
        <p:spPr>
          <a:xfrm>
            <a:off x="223283" y="2745954"/>
            <a:ext cx="2126511" cy="1477328"/>
          </a:xfrm>
          <a:prstGeom prst="rect">
            <a:avLst/>
          </a:prstGeom>
          <a:noFill/>
        </p:spPr>
        <p:txBody>
          <a:bodyPr wrap="square" rtlCol="0">
            <a:spAutoFit/>
          </a:bodyPr>
          <a:lstStyle/>
          <a:p>
            <a:r>
              <a:rPr lang="el-GR" b="1" dirty="0">
                <a:solidFill>
                  <a:schemeClr val="accent5"/>
                </a:solidFill>
              </a:rPr>
              <a:t>Κολλαγόνο:</a:t>
            </a:r>
            <a:r>
              <a:rPr lang="el-GR" b="1" dirty="0">
                <a:solidFill>
                  <a:srgbClr val="FF0000"/>
                </a:solidFill>
              </a:rPr>
              <a:t> </a:t>
            </a:r>
            <a:r>
              <a:rPr lang="el-GR" dirty="0"/>
              <a:t>πρωτεϊνη που προσδίδει ελαστικότητα και συνοχή στα οστά.</a:t>
            </a:r>
            <a:endParaRPr lang="en-US" dirty="0"/>
          </a:p>
        </p:txBody>
      </p:sp>
      <p:grpSp>
        <p:nvGrpSpPr>
          <p:cNvPr id="22" name="Group 21">
            <a:extLst>
              <a:ext uri="{FF2B5EF4-FFF2-40B4-BE49-F238E27FC236}">
                <a16:creationId xmlns:a16="http://schemas.microsoft.com/office/drawing/2014/main" id="{EBDEA6E7-299D-D7B4-3AF7-A416B6400685}"/>
              </a:ext>
            </a:extLst>
          </p:cNvPr>
          <p:cNvGrpSpPr/>
          <p:nvPr/>
        </p:nvGrpSpPr>
        <p:grpSpPr>
          <a:xfrm>
            <a:off x="1601054" y="2923677"/>
            <a:ext cx="1417320" cy="932040"/>
            <a:chOff x="1601054" y="2923677"/>
            <a:chExt cx="1417320" cy="932040"/>
          </a:xfrm>
        </p:grpSpPr>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72005368-3374-802A-E49C-A3F14A541A81}"/>
                    </a:ext>
                  </a:extLst>
                </p14:cNvPr>
                <p14:cNvContentPartPr/>
                <p14:nvPr/>
              </p14:nvContentPartPr>
              <p14:xfrm>
                <a:off x="1601054" y="2923677"/>
                <a:ext cx="1380600" cy="830880"/>
              </p14:xfrm>
            </p:contentPart>
          </mc:Choice>
          <mc:Fallback xmlns="">
            <p:pic>
              <p:nvPicPr>
                <p:cNvPr id="20" name="Ink 19">
                  <a:extLst>
                    <a:ext uri="{FF2B5EF4-FFF2-40B4-BE49-F238E27FC236}">
                      <a16:creationId xmlns:a16="http://schemas.microsoft.com/office/drawing/2014/main" id="{72005368-3374-802A-E49C-A3F14A541A81}"/>
                    </a:ext>
                  </a:extLst>
                </p:cNvPr>
                <p:cNvPicPr/>
                <p:nvPr/>
              </p:nvPicPr>
              <p:blipFill>
                <a:blip r:embed="rId9"/>
                <a:stretch>
                  <a:fillRect/>
                </a:stretch>
              </p:blipFill>
              <p:spPr>
                <a:xfrm>
                  <a:off x="1586654" y="2909637"/>
                  <a:ext cx="1408680" cy="858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8BB9EBD2-AE2B-F171-083D-223F375B6F3F}"/>
                    </a:ext>
                  </a:extLst>
                </p14:cNvPr>
                <p14:cNvContentPartPr/>
                <p14:nvPr/>
              </p14:nvContentPartPr>
              <p14:xfrm>
                <a:off x="2885534" y="3636477"/>
                <a:ext cx="132840" cy="219240"/>
              </p14:xfrm>
            </p:contentPart>
          </mc:Choice>
          <mc:Fallback xmlns="">
            <p:pic>
              <p:nvPicPr>
                <p:cNvPr id="21" name="Ink 20">
                  <a:extLst>
                    <a:ext uri="{FF2B5EF4-FFF2-40B4-BE49-F238E27FC236}">
                      <a16:creationId xmlns:a16="http://schemas.microsoft.com/office/drawing/2014/main" id="{8BB9EBD2-AE2B-F171-083D-223F375B6F3F}"/>
                    </a:ext>
                  </a:extLst>
                </p:cNvPr>
                <p:cNvPicPr/>
                <p:nvPr/>
              </p:nvPicPr>
              <p:blipFill>
                <a:blip r:embed="rId11"/>
                <a:stretch>
                  <a:fillRect/>
                </a:stretch>
              </p:blipFill>
              <p:spPr>
                <a:xfrm>
                  <a:off x="2871494" y="3622437"/>
                  <a:ext cx="160920" cy="247320"/>
                </a:xfrm>
                <a:prstGeom prst="rect">
                  <a:avLst/>
                </a:prstGeom>
              </p:spPr>
            </p:pic>
          </mc:Fallback>
        </mc:AlternateContent>
      </p:grpSp>
      <p:sp>
        <p:nvSpPr>
          <p:cNvPr id="23" name="TextBox 22">
            <a:extLst>
              <a:ext uri="{FF2B5EF4-FFF2-40B4-BE49-F238E27FC236}">
                <a16:creationId xmlns:a16="http://schemas.microsoft.com/office/drawing/2014/main" id="{52F85F74-AFA0-4B05-DEC1-564DD5FCEAFE}"/>
              </a:ext>
            </a:extLst>
          </p:cNvPr>
          <p:cNvSpPr txBox="1"/>
          <p:nvPr/>
        </p:nvSpPr>
        <p:spPr>
          <a:xfrm>
            <a:off x="223283" y="4801582"/>
            <a:ext cx="2232838" cy="1754326"/>
          </a:xfrm>
          <a:prstGeom prst="rect">
            <a:avLst/>
          </a:prstGeom>
          <a:noFill/>
        </p:spPr>
        <p:txBody>
          <a:bodyPr wrap="square" rtlCol="0">
            <a:spAutoFit/>
          </a:bodyPr>
          <a:lstStyle/>
          <a:p>
            <a:r>
              <a:rPr lang="el-GR" dirty="0"/>
              <a:t>Σύνθετο υλικό που αποτελείται από ίνες κολλαγόνου που ενσωματώνονται στο πλέγμα των αλάτων.</a:t>
            </a:r>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7" name="Ink 26">
                <a:extLst>
                  <a:ext uri="{FF2B5EF4-FFF2-40B4-BE49-F238E27FC236}">
                    <a16:creationId xmlns:a16="http://schemas.microsoft.com/office/drawing/2014/main" id="{1607742D-B46A-3FC2-701F-52F063DBF0B6}"/>
                  </a:ext>
                </a:extLst>
              </p14:cNvPr>
              <p14:cNvContentPartPr/>
              <p14:nvPr/>
            </p14:nvContentPartPr>
            <p14:xfrm>
              <a:off x="733454" y="5433237"/>
              <a:ext cx="360" cy="360"/>
            </p14:xfrm>
          </p:contentPart>
        </mc:Choice>
        <mc:Fallback xmlns="">
          <p:pic>
            <p:nvPicPr>
              <p:cNvPr id="27" name="Ink 26">
                <a:extLst>
                  <a:ext uri="{FF2B5EF4-FFF2-40B4-BE49-F238E27FC236}">
                    <a16:creationId xmlns:a16="http://schemas.microsoft.com/office/drawing/2014/main" id="{1607742D-B46A-3FC2-701F-52F063DBF0B6}"/>
                  </a:ext>
                </a:extLst>
              </p:cNvPr>
              <p:cNvPicPr/>
              <p:nvPr/>
            </p:nvPicPr>
            <p:blipFill>
              <a:blip r:embed="rId13"/>
              <a:stretch>
                <a:fillRect/>
              </a:stretch>
            </p:blipFill>
            <p:spPr>
              <a:xfrm>
                <a:off x="724454" y="5424597"/>
                <a:ext cx="18000" cy="18000"/>
              </a:xfrm>
              <a:prstGeom prst="rect">
                <a:avLst/>
              </a:prstGeom>
            </p:spPr>
          </p:pic>
        </mc:Fallback>
      </mc:AlternateContent>
      <p:sp>
        <p:nvSpPr>
          <p:cNvPr id="28" name="TextBox 27">
            <a:extLst>
              <a:ext uri="{FF2B5EF4-FFF2-40B4-BE49-F238E27FC236}">
                <a16:creationId xmlns:a16="http://schemas.microsoft.com/office/drawing/2014/main" id="{BDCB3494-E911-8A21-51B0-4C20CB57676D}"/>
              </a:ext>
            </a:extLst>
          </p:cNvPr>
          <p:cNvSpPr txBox="1"/>
          <p:nvPr/>
        </p:nvSpPr>
        <p:spPr>
          <a:xfrm>
            <a:off x="9735878" y="362231"/>
            <a:ext cx="2232838" cy="2308324"/>
          </a:xfrm>
          <a:prstGeom prst="rect">
            <a:avLst/>
          </a:prstGeom>
          <a:noFill/>
        </p:spPr>
        <p:txBody>
          <a:bodyPr wrap="square" rtlCol="0">
            <a:spAutoFit/>
          </a:bodyPr>
          <a:lstStyle/>
          <a:p>
            <a:r>
              <a:rPr lang="el-GR" dirty="0"/>
              <a:t>Τα οστά έχουν ένα σκληρό και πυκνό εξωτερικό περίβλημα, γνωστό ως φλοιώδες οστό, που προστατεύει το σπογγώδες οστό στο εσωτερικό του.  </a:t>
            </a:r>
            <a:endParaRPr lang="en-US" dirty="0"/>
          </a:p>
        </p:txBody>
      </p:sp>
      <p:sp>
        <p:nvSpPr>
          <p:cNvPr id="33" name="TextBox 32">
            <a:extLst>
              <a:ext uri="{FF2B5EF4-FFF2-40B4-BE49-F238E27FC236}">
                <a16:creationId xmlns:a16="http://schemas.microsoft.com/office/drawing/2014/main" id="{6EB32BF0-9384-B458-85C4-7E963A4B9997}"/>
              </a:ext>
            </a:extLst>
          </p:cNvPr>
          <p:cNvSpPr txBox="1"/>
          <p:nvPr/>
        </p:nvSpPr>
        <p:spPr>
          <a:xfrm>
            <a:off x="9822459" y="3125696"/>
            <a:ext cx="1970569" cy="2862322"/>
          </a:xfrm>
          <a:prstGeom prst="rect">
            <a:avLst/>
          </a:prstGeom>
          <a:noFill/>
        </p:spPr>
        <p:txBody>
          <a:bodyPr wrap="square">
            <a:spAutoFit/>
          </a:bodyPr>
          <a:lstStyle/>
          <a:p>
            <a:pPr algn="l"/>
            <a:r>
              <a:rPr lang="el-GR" dirty="0">
                <a:latin typeface="Aptos" panose="020B0004020202020204" pitchFamily="34" charset="0"/>
              </a:rPr>
              <a:t>Μυελός των οστών</a:t>
            </a:r>
            <a:r>
              <a:rPr lang="el-GR" b="0" i="0" dirty="0">
                <a:solidFill>
                  <a:srgbClr val="202122"/>
                </a:solidFill>
                <a:effectLst/>
                <a:latin typeface="Aptos" panose="020B0004020202020204" pitchFamily="34" charset="0"/>
              </a:rPr>
              <a:t>: Βρίσκεται στο σπογγώδες οστό, με τον ερυθρό μυελό να παράγει αιμοσφαίρια και τον ωχρό μυελό να αποθηκεύει λίπος.</a:t>
            </a:r>
          </a:p>
        </p:txBody>
      </p:sp>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7DE73CF8-8F16-2D9B-0A47-5AB8BF069E10}"/>
                  </a:ext>
                </a:extLst>
              </p14:cNvPr>
              <p14:cNvContentPartPr/>
              <p14:nvPr/>
            </p14:nvContentPartPr>
            <p14:xfrm>
              <a:off x="12556934" y="4550777"/>
              <a:ext cx="360" cy="360"/>
            </p14:xfrm>
          </p:contentPart>
        </mc:Choice>
        <mc:Fallback xmlns="">
          <p:pic>
            <p:nvPicPr>
              <p:cNvPr id="34" name="Ink 33">
                <a:extLst>
                  <a:ext uri="{FF2B5EF4-FFF2-40B4-BE49-F238E27FC236}">
                    <a16:creationId xmlns:a16="http://schemas.microsoft.com/office/drawing/2014/main" id="{7DE73CF8-8F16-2D9B-0A47-5AB8BF069E10}"/>
                  </a:ext>
                </a:extLst>
              </p:cNvPr>
              <p:cNvPicPr/>
              <p:nvPr/>
            </p:nvPicPr>
            <p:blipFill>
              <a:blip r:embed="rId15"/>
              <a:stretch>
                <a:fillRect/>
              </a:stretch>
            </p:blipFill>
            <p:spPr>
              <a:xfrm>
                <a:off x="12547934" y="454177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 name="Ink 34">
                <a:extLst>
                  <a:ext uri="{FF2B5EF4-FFF2-40B4-BE49-F238E27FC236}">
                    <a16:creationId xmlns:a16="http://schemas.microsoft.com/office/drawing/2014/main" id="{F9F11103-862A-B7C8-A655-38902C441461}"/>
                  </a:ext>
                </a:extLst>
              </p14:cNvPr>
              <p14:cNvContentPartPr/>
              <p14:nvPr/>
            </p14:nvContentPartPr>
            <p14:xfrm>
              <a:off x="9257894" y="3285377"/>
              <a:ext cx="545400" cy="317520"/>
            </p14:xfrm>
          </p:contentPart>
        </mc:Choice>
        <mc:Fallback xmlns="">
          <p:pic>
            <p:nvPicPr>
              <p:cNvPr id="35" name="Ink 34">
                <a:extLst>
                  <a:ext uri="{FF2B5EF4-FFF2-40B4-BE49-F238E27FC236}">
                    <a16:creationId xmlns:a16="http://schemas.microsoft.com/office/drawing/2014/main" id="{F9F11103-862A-B7C8-A655-38902C441461}"/>
                  </a:ext>
                </a:extLst>
              </p:cNvPr>
              <p:cNvPicPr/>
              <p:nvPr/>
            </p:nvPicPr>
            <p:blipFill>
              <a:blip r:embed="rId17"/>
              <a:stretch>
                <a:fillRect/>
              </a:stretch>
            </p:blipFill>
            <p:spPr>
              <a:xfrm>
                <a:off x="9243854" y="3271337"/>
                <a:ext cx="57384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6" name="Ink 35">
                <a:extLst>
                  <a:ext uri="{FF2B5EF4-FFF2-40B4-BE49-F238E27FC236}">
                    <a16:creationId xmlns:a16="http://schemas.microsoft.com/office/drawing/2014/main" id="{E3292887-9A16-A12A-24BA-52D530827038}"/>
                  </a:ext>
                </a:extLst>
              </p14:cNvPr>
              <p14:cNvContentPartPr/>
              <p14:nvPr/>
            </p14:nvContentPartPr>
            <p14:xfrm>
              <a:off x="9150254" y="3455297"/>
              <a:ext cx="177840" cy="303120"/>
            </p14:xfrm>
          </p:contentPart>
        </mc:Choice>
        <mc:Fallback xmlns="">
          <p:pic>
            <p:nvPicPr>
              <p:cNvPr id="36" name="Ink 35">
                <a:extLst>
                  <a:ext uri="{FF2B5EF4-FFF2-40B4-BE49-F238E27FC236}">
                    <a16:creationId xmlns:a16="http://schemas.microsoft.com/office/drawing/2014/main" id="{E3292887-9A16-A12A-24BA-52D530827038}"/>
                  </a:ext>
                </a:extLst>
              </p:cNvPr>
              <p:cNvPicPr/>
              <p:nvPr/>
            </p:nvPicPr>
            <p:blipFill>
              <a:blip r:embed="rId19"/>
              <a:stretch>
                <a:fillRect/>
              </a:stretch>
            </p:blipFill>
            <p:spPr>
              <a:xfrm>
                <a:off x="9141254" y="3446657"/>
                <a:ext cx="195480" cy="320760"/>
              </a:xfrm>
              <a:prstGeom prst="rect">
                <a:avLst/>
              </a:prstGeom>
            </p:spPr>
          </p:pic>
        </mc:Fallback>
      </mc:AlternateContent>
    </p:spTree>
    <p:extLst>
      <p:ext uri="{BB962C8B-B14F-4D97-AF65-F5344CB8AC3E}">
        <p14:creationId xmlns:p14="http://schemas.microsoft.com/office/powerpoint/2010/main" val="2132604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E53D22-875F-58E3-AE30-9BCD21B21B59}"/>
              </a:ext>
            </a:extLst>
          </p:cNvPr>
          <p:cNvPicPr>
            <a:picLocks noChangeAspect="1"/>
          </p:cNvPicPr>
          <p:nvPr/>
        </p:nvPicPr>
        <p:blipFill>
          <a:blip r:embed="rId3"/>
          <a:stretch>
            <a:fillRect/>
          </a:stretch>
        </p:blipFill>
        <p:spPr>
          <a:xfrm>
            <a:off x="184298" y="137182"/>
            <a:ext cx="6770313" cy="4299883"/>
          </a:xfrm>
          <a:prstGeom prst="rect">
            <a:avLst/>
          </a:prstGeom>
        </p:spPr>
      </p:pic>
      <p:sp>
        <p:nvSpPr>
          <p:cNvPr id="4" name="TextBox 3">
            <a:extLst>
              <a:ext uri="{FF2B5EF4-FFF2-40B4-BE49-F238E27FC236}">
                <a16:creationId xmlns:a16="http://schemas.microsoft.com/office/drawing/2014/main" id="{A268FE33-85FA-C9E1-2F96-57592E87B0B7}"/>
              </a:ext>
            </a:extLst>
          </p:cNvPr>
          <p:cNvSpPr txBox="1"/>
          <p:nvPr/>
        </p:nvSpPr>
        <p:spPr>
          <a:xfrm>
            <a:off x="241282" y="4521529"/>
            <a:ext cx="6656344" cy="923330"/>
          </a:xfrm>
          <a:prstGeom prst="rect">
            <a:avLst/>
          </a:prstGeom>
          <a:noFill/>
        </p:spPr>
        <p:txBody>
          <a:bodyPr wrap="square">
            <a:spAutoFit/>
          </a:bodyPr>
          <a:lstStyle/>
          <a:p>
            <a:r>
              <a:rPr lang="el-GR" b="0" i="1" dirty="0">
                <a:solidFill>
                  <a:srgbClr val="000000"/>
                </a:solidFill>
                <a:effectLst/>
                <a:latin typeface="Tahoma" panose="020B0604030504040204" pitchFamily="34" charset="0"/>
              </a:rPr>
              <a:t>Το σχήμα της σπονδυλικής στήλης και ο τρόπος άρθρωσης των σπονδύλων τη βοηθούν να συγκρατεί το βάρος του σώματος και να είναι ευλύγιστη.</a:t>
            </a:r>
            <a:endParaRPr lang="en-US" i="1" dirty="0"/>
          </a:p>
        </p:txBody>
      </p:sp>
      <p:pic>
        <p:nvPicPr>
          <p:cNvPr id="2050" name="Picture 2" descr="εικόνα">
            <a:extLst>
              <a:ext uri="{FF2B5EF4-FFF2-40B4-BE49-F238E27FC236}">
                <a16:creationId xmlns:a16="http://schemas.microsoft.com/office/drawing/2014/main" id="{6F176AA8-AF0D-219E-1518-B1847F8F7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396" y="75806"/>
            <a:ext cx="3766022" cy="497327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8 Points 4">
            <a:extLst>
              <a:ext uri="{FF2B5EF4-FFF2-40B4-BE49-F238E27FC236}">
                <a16:creationId xmlns:a16="http://schemas.microsoft.com/office/drawing/2014/main" id="{2439FDC6-9BE2-7FFD-1727-98775718F2F3}"/>
              </a:ext>
            </a:extLst>
          </p:cNvPr>
          <p:cNvSpPr/>
          <p:nvPr/>
        </p:nvSpPr>
        <p:spPr>
          <a:xfrm>
            <a:off x="3091449" y="2690037"/>
            <a:ext cx="413890" cy="297712"/>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8 Points 5">
            <a:extLst>
              <a:ext uri="{FF2B5EF4-FFF2-40B4-BE49-F238E27FC236}">
                <a16:creationId xmlns:a16="http://schemas.microsoft.com/office/drawing/2014/main" id="{209B41E9-1165-9D9B-6ECF-05A0F31FEB48}"/>
              </a:ext>
            </a:extLst>
          </p:cNvPr>
          <p:cNvSpPr/>
          <p:nvPr/>
        </p:nvSpPr>
        <p:spPr>
          <a:xfrm>
            <a:off x="379228" y="5776223"/>
            <a:ext cx="662764" cy="572847"/>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D9F12CE-6E89-21C5-7105-E12797F0F43D}"/>
              </a:ext>
            </a:extLst>
          </p:cNvPr>
          <p:cNvSpPr txBox="1"/>
          <p:nvPr/>
        </p:nvSpPr>
        <p:spPr>
          <a:xfrm>
            <a:off x="1169583" y="5701419"/>
            <a:ext cx="8739962" cy="923330"/>
          </a:xfrm>
          <a:prstGeom prst="rect">
            <a:avLst/>
          </a:prstGeom>
          <a:noFill/>
        </p:spPr>
        <p:txBody>
          <a:bodyPr wrap="square">
            <a:spAutoFit/>
          </a:bodyPr>
          <a:lstStyle/>
          <a:p>
            <a:r>
              <a:rPr lang="el-GR" b="0" i="0" dirty="0">
                <a:solidFill>
                  <a:srgbClr val="202122"/>
                </a:solidFill>
                <a:effectLst/>
                <a:latin typeface="Arial" panose="020B0604020202020204" pitchFamily="34" charset="0"/>
              </a:rPr>
              <a:t>Ο </a:t>
            </a:r>
            <a:r>
              <a:rPr lang="el-GR" b="1" i="0" dirty="0">
                <a:solidFill>
                  <a:srgbClr val="202122"/>
                </a:solidFill>
                <a:effectLst/>
                <a:latin typeface="Arial" panose="020B0604020202020204" pitchFamily="34" charset="0"/>
              </a:rPr>
              <a:t>νωτιαίος μυελός</a:t>
            </a:r>
            <a:r>
              <a:rPr lang="el-GR" b="0" i="0" dirty="0">
                <a:solidFill>
                  <a:srgbClr val="202122"/>
                </a:solidFill>
                <a:effectLst/>
                <a:latin typeface="Arial" panose="020B0604020202020204" pitchFamily="34" charset="0"/>
              </a:rPr>
              <a:t> είναι μια μακριά, λεπτή σωληνοειδής δέσμη νευρικών κυττάρων που προεξέχει από τον </a:t>
            </a:r>
            <a:r>
              <a:rPr lang="el-GR" dirty="0">
                <a:latin typeface="Arial" panose="020B0604020202020204" pitchFamily="34" charset="0"/>
              </a:rPr>
              <a:t>εγκέφαλο</a:t>
            </a:r>
            <a:r>
              <a:rPr lang="el-GR" b="0" i="0" dirty="0">
                <a:solidFill>
                  <a:srgbClr val="202122"/>
                </a:solidFill>
                <a:effectLst/>
                <a:latin typeface="Arial" panose="020B0604020202020204" pitchFamily="34" charset="0"/>
              </a:rPr>
              <a:t> και προστατεύεται μέσα στη </a:t>
            </a:r>
            <a:r>
              <a:rPr lang="el-GR" dirty="0">
                <a:latin typeface="Arial" panose="020B0604020202020204" pitchFamily="34" charset="0"/>
              </a:rPr>
              <a:t>σπονδυλική στήλη</a:t>
            </a:r>
            <a:r>
              <a:rPr lang="el-GR" b="0" i="0" dirty="0">
                <a:effectLst/>
                <a:latin typeface="Arial" panose="020B0604020202020204" pitchFamily="34" charset="0"/>
              </a:rPr>
              <a:t>. </a:t>
            </a:r>
            <a:r>
              <a:rPr lang="el-GR" b="0" i="0" dirty="0">
                <a:solidFill>
                  <a:srgbClr val="202122"/>
                </a:solidFill>
                <a:effectLst/>
                <a:latin typeface="Arial" panose="020B0604020202020204" pitchFamily="34" charset="0"/>
              </a:rPr>
              <a:t>Αποτελεί βασική μονάδα του </a:t>
            </a:r>
            <a:r>
              <a:rPr lang="el-GR" dirty="0">
                <a:latin typeface="Arial" panose="020B0604020202020204" pitchFamily="34" charset="0"/>
              </a:rPr>
              <a:t>κεντρικού νευρικού συστήματος</a:t>
            </a:r>
            <a:r>
              <a:rPr lang="el-GR" b="0" i="0" dirty="0">
                <a:effectLst/>
                <a:latin typeface="Arial" panose="020B0604020202020204" pitchFamily="34" charset="0"/>
              </a:rPr>
              <a:t>. </a:t>
            </a:r>
            <a:endParaRPr lang="en-US" dirty="0"/>
          </a:p>
        </p:txBody>
      </p:sp>
      <p:pic>
        <p:nvPicPr>
          <p:cNvPr id="10" name="Picture 9">
            <a:extLst>
              <a:ext uri="{FF2B5EF4-FFF2-40B4-BE49-F238E27FC236}">
                <a16:creationId xmlns:a16="http://schemas.microsoft.com/office/drawing/2014/main" id="{EDEC286E-1217-64FE-C8D7-D563DEE18E9A}"/>
              </a:ext>
            </a:extLst>
          </p:cNvPr>
          <p:cNvPicPr>
            <a:picLocks noChangeAspect="1"/>
          </p:cNvPicPr>
          <p:nvPr/>
        </p:nvPicPr>
        <p:blipFill>
          <a:blip r:embed="rId5"/>
          <a:srcRect l="8638" r="50000"/>
          <a:stretch>
            <a:fillRect/>
          </a:stretch>
        </p:blipFill>
        <p:spPr>
          <a:xfrm>
            <a:off x="10575574" y="313218"/>
            <a:ext cx="1375144" cy="4753638"/>
          </a:xfrm>
          <a:prstGeom prst="rect">
            <a:avLst/>
          </a:prstGeom>
        </p:spPr>
      </p:pic>
      <p:pic>
        <p:nvPicPr>
          <p:cNvPr id="14" name="Picture 13">
            <a:extLst>
              <a:ext uri="{FF2B5EF4-FFF2-40B4-BE49-F238E27FC236}">
                <a16:creationId xmlns:a16="http://schemas.microsoft.com/office/drawing/2014/main" id="{BEE430EB-CF16-B2CD-A579-8997E493EA70}"/>
              </a:ext>
            </a:extLst>
          </p:cNvPr>
          <p:cNvPicPr>
            <a:picLocks noChangeAspect="1"/>
          </p:cNvPicPr>
          <p:nvPr/>
        </p:nvPicPr>
        <p:blipFill>
          <a:blip r:embed="rId6"/>
          <a:stretch>
            <a:fillRect/>
          </a:stretch>
        </p:blipFill>
        <p:spPr>
          <a:xfrm>
            <a:off x="9897138" y="5229830"/>
            <a:ext cx="2250557" cy="1552364"/>
          </a:xfrm>
          <a:prstGeom prst="rect">
            <a:avLst/>
          </a:prstGeom>
        </p:spPr>
      </p:pic>
    </p:spTree>
    <p:extLst>
      <p:ext uri="{BB962C8B-B14F-4D97-AF65-F5344CB8AC3E}">
        <p14:creationId xmlns:p14="http://schemas.microsoft.com/office/powerpoint/2010/main" val="1281004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90DC7E-689B-F860-0E2A-FC321A40EC09}"/>
              </a:ext>
            </a:extLst>
          </p:cNvPr>
          <p:cNvSpPr txBox="1"/>
          <p:nvPr/>
        </p:nvSpPr>
        <p:spPr>
          <a:xfrm>
            <a:off x="550324" y="1172081"/>
            <a:ext cx="6967027" cy="2800767"/>
          </a:xfrm>
          <a:prstGeom prst="rect">
            <a:avLst/>
          </a:prstGeom>
          <a:noFill/>
        </p:spPr>
        <p:txBody>
          <a:bodyPr wrap="square">
            <a:spAutoFit/>
          </a:bodyPr>
          <a:lstStyle/>
          <a:p>
            <a:r>
              <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Τα οστά ανάλογα με τη μορφολογία τους διακρίνονται σε μακρά, πλατιά και βραχέα. </a:t>
            </a:r>
          </a:p>
          <a:p>
            <a:r>
              <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Τα μακρά οστά συναντώνται κυρίως στα άκρα. (βραχιόνιο, μηριαίο), ενώ τα πλατιά οστά σχηματίζουν την κρανιακή κοιλότητα (μετωπιαίο, ινιακό) και τη λεκάνη (ανώνυμα οστά). Τα βραχέα συναντώνται στη σπονδυλική στήλη (σπόνδυλοι) και στο άκρο χέρι και πόδι.</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4" name="Title 1">
            <a:extLst>
              <a:ext uri="{FF2B5EF4-FFF2-40B4-BE49-F238E27FC236}">
                <a16:creationId xmlns:a16="http://schemas.microsoft.com/office/drawing/2014/main" id="{679742EB-B929-A551-EE27-8C63D018EA2C}"/>
              </a:ext>
            </a:extLst>
          </p:cNvPr>
          <p:cNvSpPr txBox="1">
            <a:spLocks/>
          </p:cNvSpPr>
          <p:nvPr/>
        </p:nvSpPr>
        <p:spPr>
          <a:xfrm>
            <a:off x="550324" y="389095"/>
            <a:ext cx="10515600" cy="7224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4000" dirty="0"/>
              <a:t>Τα οστά</a:t>
            </a:r>
            <a:endParaRPr lang="en-US" sz="4000" dirty="0"/>
          </a:p>
        </p:txBody>
      </p:sp>
      <p:pic>
        <p:nvPicPr>
          <p:cNvPr id="3074" name="Picture 2" descr="εικ. 7.4 Μορφολογία των οστών">
            <a:extLst>
              <a:ext uri="{FF2B5EF4-FFF2-40B4-BE49-F238E27FC236}">
                <a16:creationId xmlns:a16="http://schemas.microsoft.com/office/drawing/2014/main" id="{37C90BDE-797F-AC7A-062E-ED6156DF36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32"/>
          <a:stretch>
            <a:fillRect/>
          </a:stretch>
        </p:blipFill>
        <p:spPr bwMode="auto">
          <a:xfrm>
            <a:off x="7517351" y="449640"/>
            <a:ext cx="4124325" cy="5767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38F87F-32CA-BB10-1BFE-733F538B9BC7}"/>
              </a:ext>
            </a:extLst>
          </p:cNvPr>
          <p:cNvSpPr txBox="1"/>
          <p:nvPr/>
        </p:nvSpPr>
        <p:spPr>
          <a:xfrm>
            <a:off x="550324" y="4144139"/>
            <a:ext cx="6096000" cy="1107996"/>
          </a:xfrm>
          <a:prstGeom prst="rect">
            <a:avLst/>
          </a:prstGeom>
          <a:noFill/>
        </p:spPr>
        <p:txBody>
          <a:bodyPr wrap="square">
            <a:spAutoFit/>
          </a:bodyPr>
          <a:lstStyle/>
          <a:p>
            <a:r>
              <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Τα</a:t>
            </a:r>
            <a:r>
              <a:rPr lang="el-GR" sz="22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επιμήκη οστά </a:t>
            </a:r>
            <a:r>
              <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έχουν δύο άκρα που λέγονται </a:t>
            </a:r>
            <a:r>
              <a:rPr lang="el-GR" sz="22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επιφύσεις</a:t>
            </a:r>
            <a:r>
              <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ενώ το μεταξύ τους κυλινδρικό τμήμα είναι η </a:t>
            </a:r>
            <a:r>
              <a:rPr lang="el-GR" sz="22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διάφυση</a:t>
            </a:r>
            <a:r>
              <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7042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9A5DE1-B38F-D51C-96AC-A5F2D547D056}"/>
              </a:ext>
            </a:extLst>
          </p:cNvPr>
          <p:cNvPicPr>
            <a:picLocks noChangeAspect="1"/>
          </p:cNvPicPr>
          <p:nvPr/>
        </p:nvPicPr>
        <p:blipFill>
          <a:blip r:embed="rId3"/>
          <a:stretch>
            <a:fillRect/>
          </a:stretch>
        </p:blipFill>
        <p:spPr>
          <a:xfrm>
            <a:off x="183643" y="864905"/>
            <a:ext cx="9342331" cy="5789126"/>
          </a:xfrm>
          <a:prstGeom prst="rect">
            <a:avLst/>
          </a:prstGeom>
        </p:spPr>
      </p:pic>
      <p:sp>
        <p:nvSpPr>
          <p:cNvPr id="8" name="TextBox 7">
            <a:extLst>
              <a:ext uri="{FF2B5EF4-FFF2-40B4-BE49-F238E27FC236}">
                <a16:creationId xmlns:a16="http://schemas.microsoft.com/office/drawing/2014/main" id="{D742F258-DF07-CDE9-C106-3F6EE6D3F46E}"/>
              </a:ext>
            </a:extLst>
          </p:cNvPr>
          <p:cNvSpPr txBox="1"/>
          <p:nvPr/>
        </p:nvSpPr>
        <p:spPr>
          <a:xfrm>
            <a:off x="9616031" y="2853660"/>
            <a:ext cx="2392326" cy="3693319"/>
          </a:xfrm>
          <a:prstGeom prst="rect">
            <a:avLst/>
          </a:prstGeom>
          <a:noFill/>
        </p:spPr>
        <p:txBody>
          <a:bodyPr wrap="square" rtlCol="0">
            <a:spAutoFit/>
          </a:bodyPr>
          <a:lstStyle/>
          <a:p>
            <a:r>
              <a:rPr lang="el-GR" i="1" dirty="0"/>
              <a:t>Στη </a:t>
            </a:r>
            <a:r>
              <a:rPr lang="el-GR" b="1" i="1" dirty="0"/>
              <a:t>διάρθρωση</a:t>
            </a:r>
            <a:r>
              <a:rPr lang="el-GR" i="1" dirty="0"/>
              <a:t> τα οστά συγκρατούνται με τη βοήθεια συνδέσμων και περιβάλλονται από ένα σάκο, τον </a:t>
            </a:r>
            <a:r>
              <a:rPr lang="el-GR" b="1" i="1" dirty="0"/>
              <a:t>αρθρικό θύλακα</a:t>
            </a:r>
            <a:r>
              <a:rPr lang="el-GR" i="1" dirty="0"/>
              <a:t>. </a:t>
            </a:r>
          </a:p>
          <a:p>
            <a:r>
              <a:rPr lang="el-GR" i="1" dirty="0"/>
              <a:t>Κινούνται χωρίς να τρίβονται χάρη στο </a:t>
            </a:r>
            <a:r>
              <a:rPr lang="el-GR" b="1" i="1" dirty="0"/>
              <a:t>αρθρικό υγρό</a:t>
            </a:r>
            <a:r>
              <a:rPr lang="el-GR" i="1" dirty="0"/>
              <a:t>. </a:t>
            </a:r>
          </a:p>
          <a:p>
            <a:r>
              <a:rPr lang="el-GR" i="1" dirty="0"/>
              <a:t>Οι επιφάνειες επαφής καλύπτονται από τον </a:t>
            </a:r>
            <a:r>
              <a:rPr lang="el-GR" b="1" i="1" dirty="0"/>
              <a:t>αρθρικό χόνδρο</a:t>
            </a:r>
            <a:r>
              <a:rPr lang="el-GR" i="1" dirty="0"/>
              <a:t>. </a:t>
            </a:r>
            <a:endParaRPr lang="en-US" i="1" dirty="0"/>
          </a:p>
        </p:txBody>
      </p:sp>
      <p:sp>
        <p:nvSpPr>
          <p:cNvPr id="9" name="Title 1">
            <a:extLst>
              <a:ext uri="{FF2B5EF4-FFF2-40B4-BE49-F238E27FC236}">
                <a16:creationId xmlns:a16="http://schemas.microsoft.com/office/drawing/2014/main" id="{D7EF41AE-16BA-7472-D42C-044E4DD12E02}"/>
              </a:ext>
            </a:extLst>
          </p:cNvPr>
          <p:cNvSpPr txBox="1">
            <a:spLocks/>
          </p:cNvSpPr>
          <p:nvPr/>
        </p:nvSpPr>
        <p:spPr>
          <a:xfrm>
            <a:off x="296594" y="203969"/>
            <a:ext cx="10515600" cy="7224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4000" dirty="0"/>
              <a:t>Οι αρθρώσεις</a:t>
            </a:r>
            <a:endParaRPr lang="en-US" sz="4000" dirty="0"/>
          </a:p>
        </p:txBody>
      </p:sp>
      <p:sp>
        <p:nvSpPr>
          <p:cNvPr id="11" name="TextBox 10">
            <a:extLst>
              <a:ext uri="{FF2B5EF4-FFF2-40B4-BE49-F238E27FC236}">
                <a16:creationId xmlns:a16="http://schemas.microsoft.com/office/drawing/2014/main" id="{44923F96-1C95-D261-97DB-E0EAA1F33ABE}"/>
              </a:ext>
            </a:extLst>
          </p:cNvPr>
          <p:cNvSpPr txBox="1"/>
          <p:nvPr/>
        </p:nvSpPr>
        <p:spPr>
          <a:xfrm>
            <a:off x="9638925" y="118909"/>
            <a:ext cx="2137942" cy="2585323"/>
          </a:xfrm>
          <a:prstGeom prst="rect">
            <a:avLst/>
          </a:prstGeom>
          <a:noFill/>
        </p:spPr>
        <p:txBody>
          <a:bodyPr wrap="square">
            <a:spAutoFit/>
          </a:bodyPr>
          <a:lstStyle/>
          <a:p>
            <a:r>
              <a:rPr lang="el-GR" i="1" dirty="0"/>
              <a:t>Στη </a:t>
            </a:r>
            <a:r>
              <a:rPr lang="el-GR" b="1" i="1" dirty="0"/>
              <a:t>συνάρθρωση</a:t>
            </a:r>
            <a:r>
              <a:rPr lang="el-GR" i="1" dirty="0"/>
              <a:t>, η κίνηση είναι α</a:t>
            </a:r>
            <a:r>
              <a:rPr lang="en-US" i="1" dirty="0" err="1"/>
              <a:t>νε</a:t>
            </a:r>
            <a:r>
              <a:rPr lang="en-US" i="1" dirty="0"/>
              <a:t>παίσθητη</a:t>
            </a:r>
            <a:r>
              <a:rPr lang="el-GR" i="1" dirty="0"/>
              <a:t>. Παίζει</a:t>
            </a:r>
            <a:r>
              <a:rPr lang="en-US" i="1" dirty="0"/>
              <a:t> σπουδαίο ρόλο στη σταθερότητα του σκελετού. </a:t>
            </a:r>
            <a:r>
              <a:rPr lang="el-GR" i="1" dirty="0"/>
              <a:t>Π.χ. </a:t>
            </a:r>
            <a:r>
              <a:rPr lang="en-US" i="1" dirty="0" err="1"/>
              <a:t>Ινώδεις</a:t>
            </a:r>
            <a:r>
              <a:rPr lang="en-US" i="1" dirty="0"/>
              <a:t> α</a:t>
            </a:r>
            <a:r>
              <a:rPr lang="en-US" i="1" dirty="0" err="1"/>
              <a:t>ρθρώσεις</a:t>
            </a:r>
            <a:r>
              <a:rPr lang="en-US" i="1" dirty="0"/>
              <a:t> (</a:t>
            </a:r>
            <a:r>
              <a:rPr lang="en-US" i="1" dirty="0" err="1"/>
              <a:t>οστά</a:t>
            </a:r>
            <a:r>
              <a:rPr lang="en-US" i="1" dirty="0"/>
              <a:t> </a:t>
            </a:r>
            <a:r>
              <a:rPr lang="en-US" i="1" dirty="0" err="1"/>
              <a:t>του</a:t>
            </a:r>
            <a:r>
              <a:rPr lang="en-US" i="1" dirty="0"/>
              <a:t> </a:t>
            </a:r>
            <a:r>
              <a:rPr lang="en-US" i="1" dirty="0" err="1"/>
              <a:t>κρ</a:t>
            </a:r>
            <a:r>
              <a:rPr lang="en-US" i="1" dirty="0"/>
              <a:t>ανίου). </a:t>
            </a:r>
          </a:p>
        </p:txBody>
      </p:sp>
    </p:spTree>
    <p:extLst>
      <p:ext uri="{BB962C8B-B14F-4D97-AF65-F5344CB8AC3E}">
        <p14:creationId xmlns:p14="http://schemas.microsoft.com/office/powerpoint/2010/main" val="2010632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77C9-BCD2-7F63-DF93-8CB0F94F349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39682AE-B6CB-15F0-A4AF-33D8650EB5D2}"/>
              </a:ext>
            </a:extLst>
          </p:cNvPr>
          <p:cNvSpPr txBox="1">
            <a:spLocks/>
          </p:cNvSpPr>
          <p:nvPr/>
        </p:nvSpPr>
        <p:spPr>
          <a:xfrm>
            <a:off x="647469" y="405987"/>
            <a:ext cx="10515600" cy="7224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4000" dirty="0"/>
              <a:t>Οι μύες</a:t>
            </a:r>
            <a:endParaRPr lang="en-US" sz="4000" dirty="0"/>
          </a:p>
        </p:txBody>
      </p:sp>
      <p:pic>
        <p:nvPicPr>
          <p:cNvPr id="3" name="Picture 2">
            <a:extLst>
              <a:ext uri="{FF2B5EF4-FFF2-40B4-BE49-F238E27FC236}">
                <a16:creationId xmlns:a16="http://schemas.microsoft.com/office/drawing/2014/main" id="{B772B5BE-CBAD-2D3C-FD68-451F350A91CE}"/>
              </a:ext>
            </a:extLst>
          </p:cNvPr>
          <p:cNvPicPr>
            <a:picLocks noChangeAspect="1"/>
          </p:cNvPicPr>
          <p:nvPr/>
        </p:nvPicPr>
        <p:blipFill>
          <a:blip r:embed="rId3"/>
          <a:stretch>
            <a:fillRect/>
          </a:stretch>
        </p:blipFill>
        <p:spPr>
          <a:xfrm>
            <a:off x="356697" y="1128428"/>
            <a:ext cx="11187834" cy="4751672"/>
          </a:xfrm>
          <a:prstGeom prst="rect">
            <a:avLst/>
          </a:prstGeom>
        </p:spPr>
      </p:pic>
    </p:spTree>
    <p:extLst>
      <p:ext uri="{BB962C8B-B14F-4D97-AF65-F5344CB8AC3E}">
        <p14:creationId xmlns:p14="http://schemas.microsoft.com/office/powerpoint/2010/main" val="2881382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FD65B-9CC5-1CAF-48A5-7EF089C140D0}"/>
              </a:ext>
            </a:extLst>
          </p:cNvPr>
          <p:cNvSpPr txBox="1"/>
          <p:nvPr/>
        </p:nvSpPr>
        <p:spPr>
          <a:xfrm>
            <a:off x="691019" y="537176"/>
            <a:ext cx="10809962" cy="1569660"/>
          </a:xfrm>
          <a:prstGeom prst="rect">
            <a:avLst/>
          </a:prstGeom>
          <a:noFill/>
        </p:spPr>
        <p:txBody>
          <a:bodyPr wrap="square">
            <a:spAutoFit/>
          </a:bodyPr>
          <a:lstStyle/>
          <a:p>
            <a:r>
              <a:rPr lang="el-GR" sz="2400" b="0" dirty="0">
                <a:solidFill>
                  <a:srgbClr val="000000"/>
                </a:solidFill>
                <a:effectLst/>
                <a:latin typeface="Tahoma" panose="020B0604030504040204" pitchFamily="34" charset="0"/>
              </a:rPr>
              <a:t>Η κίνηση δεν είναι εύκολο να παρατηρηθεί στα φυτά, είναι όμως χαρακτηριστική ιδιότητα των ζώων, τα οποία μπορούν να κινούνται αλλά και να μετακινούνται. Η δυνατότητα της μετακίνησης διευκολύνει τις προσπάθειες των ζώων για αναπαραγωγή, εξασφάλιση τροφής ή αποφυγή των εχθρών.</a:t>
            </a:r>
            <a:endParaRPr lang="en-US" sz="2400" dirty="0"/>
          </a:p>
        </p:txBody>
      </p:sp>
      <p:pic>
        <p:nvPicPr>
          <p:cNvPr id="5" name="Picture 4">
            <a:extLst>
              <a:ext uri="{FF2B5EF4-FFF2-40B4-BE49-F238E27FC236}">
                <a16:creationId xmlns:a16="http://schemas.microsoft.com/office/drawing/2014/main" id="{ABF9F4B5-3656-9B65-2996-7D72C5ADDA73}"/>
              </a:ext>
            </a:extLst>
          </p:cNvPr>
          <p:cNvPicPr>
            <a:picLocks noChangeAspect="1"/>
          </p:cNvPicPr>
          <p:nvPr/>
        </p:nvPicPr>
        <p:blipFill>
          <a:blip r:embed="rId2"/>
          <a:stretch>
            <a:fillRect/>
          </a:stretch>
        </p:blipFill>
        <p:spPr>
          <a:xfrm>
            <a:off x="655985" y="2106836"/>
            <a:ext cx="10755226" cy="4334480"/>
          </a:xfrm>
          <a:prstGeom prst="rect">
            <a:avLst/>
          </a:prstGeom>
        </p:spPr>
      </p:pic>
    </p:spTree>
    <p:extLst>
      <p:ext uri="{BB962C8B-B14F-4D97-AF65-F5344CB8AC3E}">
        <p14:creationId xmlns:p14="http://schemas.microsoft.com/office/powerpoint/2010/main" val="1821988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550F0B-A92B-882F-49B0-72EFA10CA279}"/>
              </a:ext>
            </a:extLst>
          </p:cNvPr>
          <p:cNvSpPr txBox="1"/>
          <p:nvPr/>
        </p:nvSpPr>
        <p:spPr>
          <a:xfrm>
            <a:off x="606058" y="612844"/>
            <a:ext cx="7400260" cy="5632311"/>
          </a:xfrm>
          <a:prstGeom prst="rect">
            <a:avLst/>
          </a:prstGeom>
          <a:noFill/>
        </p:spPr>
        <p:txBody>
          <a:bodyPr wrap="square">
            <a:spAutoFit/>
          </a:bodyPr>
          <a:lstStyle/>
          <a:p>
            <a:pPr algn="just">
              <a:buNone/>
            </a:pPr>
            <a:r>
              <a:rPr lang="el-GR" sz="2400" b="0" i="0" dirty="0">
                <a:solidFill>
                  <a:srgbClr val="000000"/>
                </a:solidFill>
                <a:effectLst/>
                <a:latin typeface="Tahoma" panose="020B0604030504040204" pitchFamily="34" charset="0"/>
              </a:rPr>
              <a:t>Οι μύες διακρίνονται σε </a:t>
            </a:r>
            <a:r>
              <a:rPr lang="el-GR" sz="2400" b="1" i="0" dirty="0">
                <a:solidFill>
                  <a:srgbClr val="000000"/>
                </a:solidFill>
                <a:effectLst/>
                <a:latin typeface="Tahoma" panose="020B0604030504040204" pitchFamily="34" charset="0"/>
              </a:rPr>
              <a:t>σκελετικούς, λείους</a:t>
            </a:r>
            <a:r>
              <a:rPr lang="el-GR" sz="2400" b="0" i="0" dirty="0">
                <a:solidFill>
                  <a:srgbClr val="000000"/>
                </a:solidFill>
                <a:effectLst/>
                <a:latin typeface="Tahoma" panose="020B0604030504040204" pitchFamily="34" charset="0"/>
              </a:rPr>
              <a:t> και στον </a:t>
            </a:r>
            <a:r>
              <a:rPr lang="el-GR" sz="2400" b="1" i="0" dirty="0">
                <a:solidFill>
                  <a:srgbClr val="000000"/>
                </a:solidFill>
                <a:effectLst/>
                <a:latin typeface="Tahoma" panose="020B0604030504040204" pitchFamily="34" charset="0"/>
              </a:rPr>
              <a:t>καρδιακό</a:t>
            </a:r>
            <a:r>
              <a:rPr lang="el-GR" sz="2400" b="0" i="0" dirty="0">
                <a:solidFill>
                  <a:srgbClr val="000000"/>
                </a:solidFill>
                <a:effectLst/>
                <a:latin typeface="Tahoma" panose="020B0604030504040204" pitchFamily="34" charset="0"/>
              </a:rPr>
              <a:t>.</a:t>
            </a:r>
          </a:p>
          <a:p>
            <a:pPr algn="just">
              <a:buFont typeface="Arial" panose="020B0604020202020204" pitchFamily="34" charset="0"/>
              <a:buChar char="•"/>
            </a:pPr>
            <a:r>
              <a:rPr lang="el-GR" sz="2400" b="0" i="0" dirty="0">
                <a:solidFill>
                  <a:srgbClr val="000000"/>
                </a:solidFill>
                <a:effectLst/>
                <a:latin typeface="Tahoma" panose="020B0604030504040204" pitchFamily="34" charset="0"/>
              </a:rPr>
              <a:t> Οι σκελετικοί μύες λειτουργούν με τη θέλησή μας. Διαθέτουν </a:t>
            </a:r>
            <a:r>
              <a:rPr lang="el-GR" sz="2400" b="1" i="0" dirty="0">
                <a:solidFill>
                  <a:srgbClr val="000000"/>
                </a:solidFill>
                <a:effectLst/>
                <a:latin typeface="Tahoma" panose="020B0604030504040204" pitchFamily="34" charset="0"/>
              </a:rPr>
              <a:t>τένοντες</a:t>
            </a:r>
            <a:r>
              <a:rPr lang="el-GR" sz="2400" b="0" i="0" dirty="0">
                <a:solidFill>
                  <a:srgbClr val="000000"/>
                </a:solidFill>
                <a:effectLst/>
                <a:latin typeface="Tahoma" panose="020B0604030504040204" pitchFamily="34" charset="0"/>
              </a:rPr>
              <a:t> με τους οποίους προσφύονται στα οστά. Συνήθως λειτουργούν κατά ζεύγη. Ανάλογα με την κίνηση, όταν ο ένας συστέλλεται, ο άλλος χαλαρώνει, με αποτέλεσμα να κινούν τα οστά.</a:t>
            </a:r>
          </a:p>
          <a:p>
            <a:pPr algn="just">
              <a:buFont typeface="Arial" panose="020B0604020202020204" pitchFamily="34" charset="0"/>
              <a:buChar char="•"/>
            </a:pPr>
            <a:r>
              <a:rPr lang="el-GR" sz="2400" b="0" i="0" dirty="0">
                <a:solidFill>
                  <a:srgbClr val="000000"/>
                </a:solidFill>
                <a:effectLst/>
                <a:latin typeface="Tahoma" panose="020B0604030504040204" pitchFamily="34" charset="0"/>
              </a:rPr>
              <a:t> Οι λείοι μύες λειτουργούν ανεξάρτητα από τη θέλησή μας. Εξυπηρετούν κινήσεις όπως, για παράδειγμα, κινήσεις των τοιχωμάτων του στομάχου και του εντέρου.</a:t>
            </a:r>
          </a:p>
          <a:p>
            <a:pPr algn="just">
              <a:buFont typeface="Arial" panose="020B0604020202020204" pitchFamily="34" charset="0"/>
              <a:buChar char="•"/>
            </a:pPr>
            <a:r>
              <a:rPr lang="el-GR" sz="2400" b="0" i="0" dirty="0">
                <a:solidFill>
                  <a:srgbClr val="000000"/>
                </a:solidFill>
                <a:effectLst/>
                <a:latin typeface="Tahoma" panose="020B0604030504040204" pitchFamily="34" charset="0"/>
              </a:rPr>
              <a:t>Ο καρδιακός μυς συναντάται μόνο στην καρδιά. Λειτουργεί και αυτός ανεξάρτητα από τη θέλησή μας, αλλά έχει διαφορετική δομή από αυτή των λείων μυών.</a:t>
            </a:r>
          </a:p>
        </p:txBody>
      </p:sp>
      <p:pic>
        <p:nvPicPr>
          <p:cNvPr id="1026" name="Picture 2" descr="εικόνα">
            <a:extLst>
              <a:ext uri="{FF2B5EF4-FFF2-40B4-BE49-F238E27FC236}">
                <a16:creationId xmlns:a16="http://schemas.microsoft.com/office/drawing/2014/main" id="{39D17475-5DE4-2450-1084-75BEBD6C8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428" y="781357"/>
            <a:ext cx="3805007" cy="507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682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73C694-DE51-584F-4DA1-2644C941C759}"/>
              </a:ext>
            </a:extLst>
          </p:cNvPr>
          <p:cNvSpPr txBox="1"/>
          <p:nvPr/>
        </p:nvSpPr>
        <p:spPr>
          <a:xfrm>
            <a:off x="539602" y="975732"/>
            <a:ext cx="8172598" cy="5786199"/>
          </a:xfrm>
          <a:prstGeom prst="rect">
            <a:avLst/>
          </a:prstGeom>
          <a:noFill/>
        </p:spPr>
        <p:txBody>
          <a:bodyPr wrap="square">
            <a:spAutoFit/>
          </a:bodyPr>
          <a:lstStyle/>
          <a:p>
            <a:pPr algn="just">
              <a:buNone/>
            </a:pPr>
            <a:r>
              <a:rPr lang="el-GR" sz="2200" b="0" i="0" u="sng" dirty="0">
                <a:solidFill>
                  <a:srgbClr val="000000"/>
                </a:solidFill>
                <a:effectLst/>
                <a:latin typeface="Tahoma" panose="020B0604030504040204" pitchFamily="34" charset="0"/>
              </a:rPr>
              <a:t>Διατροφή:</a:t>
            </a:r>
            <a:r>
              <a:rPr lang="el-GR" sz="2200" b="0" i="0" dirty="0">
                <a:solidFill>
                  <a:srgbClr val="000000"/>
                </a:solidFill>
                <a:effectLst/>
                <a:latin typeface="Tahoma" panose="020B0604030504040204" pitchFamily="34" charset="0"/>
              </a:rPr>
              <a:t> πρέπει να περιλαμβάνει ασβέστιο και </a:t>
            </a:r>
            <a:r>
              <a:rPr lang="el-GR" sz="2200" dirty="0">
                <a:solidFill>
                  <a:srgbClr val="4685C3"/>
                </a:solidFill>
                <a:latin typeface="Tahoma" panose="020B0604030504040204" pitchFamily="34" charset="0"/>
              </a:rPr>
              <a:t>βιταμίνη D</a:t>
            </a:r>
            <a:r>
              <a:rPr lang="el-GR" sz="2200" b="0" i="0" dirty="0">
                <a:solidFill>
                  <a:srgbClr val="000000"/>
                </a:solidFill>
                <a:effectLst/>
                <a:latin typeface="Tahoma" panose="020B0604030504040204" pitchFamily="34" charset="0"/>
              </a:rPr>
              <a:t> (γάλα, γαλακτοκομικά προϊόντα και αυγά). Βιταμίνη D μπορεί να συνθέσει και ο οργανισμός μας με τη βοήθεια της ηλιακής ακτινοβολίας.</a:t>
            </a:r>
          </a:p>
          <a:p>
            <a:pPr algn="just">
              <a:buNone/>
            </a:pPr>
            <a:r>
              <a:rPr lang="el-GR" sz="2200" b="0" i="0" u="sng" dirty="0">
                <a:solidFill>
                  <a:srgbClr val="000000"/>
                </a:solidFill>
                <a:effectLst/>
                <a:latin typeface="Tahoma" panose="020B0604030504040204" pitchFamily="34" charset="0"/>
              </a:rPr>
              <a:t>Φυσική άσκηση: </a:t>
            </a:r>
            <a:r>
              <a:rPr lang="el-GR" sz="2200" b="0" i="0" dirty="0">
                <a:solidFill>
                  <a:srgbClr val="000000"/>
                </a:solidFill>
                <a:effectLst/>
                <a:latin typeface="Tahoma" panose="020B0604030504040204" pitchFamily="34" charset="0"/>
              </a:rPr>
              <a:t>Όταν ασκούμαστε τακτικά, οι μύες μας αποκτούν μεγαλύτερη αντοχή και λειτουργούν καλύτερα. </a:t>
            </a:r>
            <a:r>
              <a:rPr lang="el-GR" sz="2200" dirty="0">
                <a:latin typeface="Tahoma" panose="020B0604030504040204" pitchFamily="34" charset="0"/>
                <a:ea typeface="Tahoma" panose="020B0604030504040204" pitchFamily="34" charset="0"/>
                <a:cs typeface="Tahoma" panose="020B0604030504040204" pitchFamily="34" charset="0"/>
              </a:rPr>
              <a:t>Σε αντίθετη περίπτωση, οι μύες ατροφούν και οι αρθρώσεις γίνονται δύσκαμπτες.</a:t>
            </a:r>
            <a:endParaRPr lang="el-GR" sz="22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just">
              <a:buNone/>
            </a:pPr>
            <a:endParaRPr lang="el-GR" sz="2200" dirty="0">
              <a:latin typeface="Tahoma" panose="020B0604030504040204" pitchFamily="34" charset="0"/>
              <a:ea typeface="Tahoma" panose="020B0604030504040204" pitchFamily="34" charset="0"/>
              <a:cs typeface="Tahoma" panose="020B0604030504040204" pitchFamily="34" charset="0"/>
            </a:endParaRPr>
          </a:p>
          <a:p>
            <a:pPr algn="just">
              <a:buNone/>
            </a:pPr>
            <a:r>
              <a:rPr lang="el-GR" sz="2200" dirty="0">
                <a:latin typeface="Tahoma" panose="020B0604030504040204" pitchFamily="34" charset="0"/>
                <a:ea typeface="Tahoma" panose="020B0604030504040204" pitchFamily="34" charset="0"/>
                <a:cs typeface="Tahoma" panose="020B0604030504040204" pitchFamily="34" charset="0"/>
              </a:rPr>
              <a:t>ΒΛΑΒΕΣ ΣΚΕΛΕΤΟΥ</a:t>
            </a:r>
          </a:p>
          <a:p>
            <a:r>
              <a:rPr lang="el-GR" sz="2200" u="sng" dirty="0">
                <a:latin typeface="Tahoma" panose="020B0604030504040204" pitchFamily="34" charset="0"/>
                <a:ea typeface="Tahoma" panose="020B0604030504040204" pitchFamily="34" charset="0"/>
                <a:cs typeface="Tahoma" panose="020B0604030504040204" pitchFamily="34" charset="0"/>
              </a:rPr>
              <a:t>Κάταγμα:</a:t>
            </a:r>
            <a:r>
              <a:rPr lang="el-GR" sz="2200" dirty="0">
                <a:latin typeface="Tahoma" panose="020B0604030504040204" pitchFamily="34" charset="0"/>
                <a:ea typeface="Tahoma" panose="020B0604030504040204" pitchFamily="34" charset="0"/>
                <a:cs typeface="Tahoma" panose="020B0604030504040204" pitchFamily="34" charset="0"/>
              </a:rPr>
              <a:t> το σπάσιμο των οστών.</a:t>
            </a:r>
          </a:p>
          <a:p>
            <a:r>
              <a:rPr lang="el-GR" sz="2200" u="sng" dirty="0">
                <a:latin typeface="Tahoma" panose="020B0604030504040204" pitchFamily="34" charset="0"/>
                <a:ea typeface="Tahoma" panose="020B0604030504040204" pitchFamily="34" charset="0"/>
                <a:cs typeface="Tahoma" panose="020B0604030504040204" pitchFamily="34" charset="0"/>
              </a:rPr>
              <a:t>Διάστρεμμα</a:t>
            </a:r>
            <a:r>
              <a:rPr lang="el-GR" sz="2200" dirty="0">
                <a:latin typeface="Tahoma" panose="020B0604030504040204" pitchFamily="34" charset="0"/>
                <a:ea typeface="Tahoma" panose="020B0604030504040204" pitchFamily="34" charset="0"/>
                <a:cs typeface="Tahoma" panose="020B0604030504040204" pitchFamily="34" charset="0"/>
              </a:rPr>
              <a:t> (στραμπούληγμα): η κάκωση των ιστών μιας άρθρωσης (στον σύνδεσμο ή στον θύλακα), χωρίς την απομάκρυνση των αρθρούμενων οστών.</a:t>
            </a:r>
          </a:p>
          <a:p>
            <a:r>
              <a:rPr lang="el-GR" sz="2200" u="sng" dirty="0">
                <a:latin typeface="Tahoma" panose="020B0604030504040204" pitchFamily="34" charset="0"/>
                <a:ea typeface="Tahoma" panose="020B0604030504040204" pitchFamily="34" charset="0"/>
                <a:cs typeface="Tahoma" panose="020B0604030504040204" pitchFamily="34" charset="0"/>
              </a:rPr>
              <a:t>Εξάρθρωση:</a:t>
            </a:r>
            <a:r>
              <a:rPr lang="el-GR" sz="2200" dirty="0">
                <a:latin typeface="Tahoma" panose="020B0604030504040204" pitchFamily="34" charset="0"/>
                <a:ea typeface="Tahoma" panose="020B0604030504040204" pitchFamily="34" charset="0"/>
                <a:cs typeface="Tahoma" panose="020B0604030504040204" pitchFamily="34" charset="0"/>
              </a:rPr>
              <a:t> η πιο σοβαρή βλάβη μιας άρθρωσης, κατά την οποία έχουμε και απομάκρυνση των αρθρούμενων οστών.</a:t>
            </a:r>
          </a:p>
          <a:p>
            <a:pPr algn="just">
              <a:buNone/>
            </a:pPr>
            <a:endParaRPr lang="el-GR" b="0" i="0" dirty="0">
              <a:solidFill>
                <a:srgbClr val="000000"/>
              </a:solidFill>
              <a:effectLst/>
              <a:latin typeface="Tahoma" panose="020B0604030504040204" pitchFamily="34" charset="0"/>
            </a:endParaRPr>
          </a:p>
        </p:txBody>
      </p:sp>
      <p:sp>
        <p:nvSpPr>
          <p:cNvPr id="6" name="TextBox 5">
            <a:extLst>
              <a:ext uri="{FF2B5EF4-FFF2-40B4-BE49-F238E27FC236}">
                <a16:creationId xmlns:a16="http://schemas.microsoft.com/office/drawing/2014/main" id="{ECF5B758-463C-9F3B-3F77-ACA1147D961D}"/>
              </a:ext>
            </a:extLst>
          </p:cNvPr>
          <p:cNvSpPr txBox="1"/>
          <p:nvPr/>
        </p:nvSpPr>
        <p:spPr>
          <a:xfrm>
            <a:off x="539602" y="341647"/>
            <a:ext cx="6097772" cy="461665"/>
          </a:xfrm>
          <a:prstGeom prst="rect">
            <a:avLst/>
          </a:prstGeom>
          <a:noFill/>
        </p:spPr>
        <p:txBody>
          <a:bodyPr wrap="square">
            <a:spAutoFit/>
          </a:bodyPr>
          <a:lstStyle/>
          <a:p>
            <a:pPr algn="just">
              <a:buNone/>
            </a:pPr>
            <a:r>
              <a:rPr lang="el-GR" sz="2400" b="1" i="0" dirty="0">
                <a:solidFill>
                  <a:srgbClr val="759D57"/>
                </a:solidFill>
                <a:effectLst/>
                <a:latin typeface="Tahoma" panose="020B0604030504040204" pitchFamily="34" charset="0"/>
              </a:rPr>
              <a:t>Μυοσκελετικό σύστημα και υγεία</a:t>
            </a:r>
          </a:p>
        </p:txBody>
      </p:sp>
      <p:pic>
        <p:nvPicPr>
          <p:cNvPr id="2053" name="Picture 5">
            <a:extLst>
              <a:ext uri="{FF2B5EF4-FFF2-40B4-BE49-F238E27FC236}">
                <a16:creationId xmlns:a16="http://schemas.microsoft.com/office/drawing/2014/main" id="{2851AAED-1F46-EE33-115D-06063046CF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03" b="10803"/>
          <a:stretch>
            <a:fillRect/>
          </a:stretch>
        </p:blipFill>
        <p:spPr bwMode="auto">
          <a:xfrm>
            <a:off x="8945035" y="3541102"/>
            <a:ext cx="2707363" cy="284323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Γερά οστά: Τι περιλαμβάνει &amp; τι αποκλείει η κατάλληλη διατροφή (εικόνες)">
            <a:extLst>
              <a:ext uri="{FF2B5EF4-FFF2-40B4-BE49-F238E27FC236}">
                <a16:creationId xmlns:a16="http://schemas.microsoft.com/office/drawing/2014/main" id="{45341387-BE3C-8878-BA81-D8F303917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035" y="1208075"/>
            <a:ext cx="3003043" cy="180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295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DF20B4-B098-7146-04F2-1BB38381B10C}"/>
              </a:ext>
            </a:extLst>
          </p:cNvPr>
          <p:cNvPicPr>
            <a:picLocks noChangeAspect="1"/>
          </p:cNvPicPr>
          <p:nvPr/>
        </p:nvPicPr>
        <p:blipFill>
          <a:blip r:embed="rId2"/>
          <a:stretch>
            <a:fillRect/>
          </a:stretch>
        </p:blipFill>
        <p:spPr>
          <a:xfrm>
            <a:off x="2152097" y="1936139"/>
            <a:ext cx="7887801" cy="4115374"/>
          </a:xfrm>
          <a:prstGeom prst="rect">
            <a:avLst/>
          </a:prstGeom>
        </p:spPr>
      </p:pic>
      <p:pic>
        <p:nvPicPr>
          <p:cNvPr id="5" name="Picture 4">
            <a:extLst>
              <a:ext uri="{FF2B5EF4-FFF2-40B4-BE49-F238E27FC236}">
                <a16:creationId xmlns:a16="http://schemas.microsoft.com/office/drawing/2014/main" id="{CFB4C07E-54A1-A724-94BF-FE941EB752F4}"/>
              </a:ext>
            </a:extLst>
          </p:cNvPr>
          <p:cNvPicPr>
            <a:picLocks noChangeAspect="1"/>
          </p:cNvPicPr>
          <p:nvPr/>
        </p:nvPicPr>
        <p:blipFill>
          <a:blip r:embed="rId3"/>
          <a:stretch>
            <a:fillRect/>
          </a:stretch>
        </p:blipFill>
        <p:spPr>
          <a:xfrm>
            <a:off x="2152097" y="678835"/>
            <a:ext cx="7887800" cy="1257304"/>
          </a:xfrm>
          <a:prstGeom prst="rect">
            <a:avLst/>
          </a:prstGeom>
        </p:spPr>
      </p:pic>
    </p:spTree>
    <p:extLst>
      <p:ext uri="{BB962C8B-B14F-4D97-AF65-F5344CB8AC3E}">
        <p14:creationId xmlns:p14="http://schemas.microsoft.com/office/powerpoint/2010/main" val="111935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57335-28BE-B661-76C2-320642F8026D}"/>
              </a:ext>
            </a:extLst>
          </p:cNvPr>
          <p:cNvPicPr>
            <a:picLocks noChangeAspect="1"/>
          </p:cNvPicPr>
          <p:nvPr/>
        </p:nvPicPr>
        <p:blipFill>
          <a:blip r:embed="rId2"/>
          <a:stretch>
            <a:fillRect/>
          </a:stretch>
        </p:blipFill>
        <p:spPr>
          <a:xfrm>
            <a:off x="2099705" y="1719364"/>
            <a:ext cx="7992590" cy="4620270"/>
          </a:xfrm>
          <a:prstGeom prst="rect">
            <a:avLst/>
          </a:prstGeom>
        </p:spPr>
      </p:pic>
      <p:pic>
        <p:nvPicPr>
          <p:cNvPr id="5" name="Picture 4">
            <a:extLst>
              <a:ext uri="{FF2B5EF4-FFF2-40B4-BE49-F238E27FC236}">
                <a16:creationId xmlns:a16="http://schemas.microsoft.com/office/drawing/2014/main" id="{692D5C91-A552-105A-9BEF-EBEE59F71DCA}"/>
              </a:ext>
            </a:extLst>
          </p:cNvPr>
          <p:cNvPicPr>
            <a:picLocks noChangeAspect="1"/>
          </p:cNvPicPr>
          <p:nvPr/>
        </p:nvPicPr>
        <p:blipFill>
          <a:blip r:embed="rId3"/>
          <a:stretch>
            <a:fillRect/>
          </a:stretch>
        </p:blipFill>
        <p:spPr>
          <a:xfrm>
            <a:off x="3608444" y="368238"/>
            <a:ext cx="4620270" cy="1352739"/>
          </a:xfrm>
          <a:prstGeom prst="rect">
            <a:avLst/>
          </a:prstGeom>
        </p:spPr>
      </p:pic>
    </p:spTree>
    <p:extLst>
      <p:ext uri="{BB962C8B-B14F-4D97-AF65-F5344CB8AC3E}">
        <p14:creationId xmlns:p14="http://schemas.microsoft.com/office/powerpoint/2010/main" val="3590149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7AA5C-AAB4-0957-C467-3F5EEDFC730A}"/>
              </a:ext>
            </a:extLst>
          </p:cNvPr>
          <p:cNvPicPr>
            <a:picLocks noChangeAspect="1"/>
          </p:cNvPicPr>
          <p:nvPr/>
        </p:nvPicPr>
        <p:blipFill>
          <a:blip r:embed="rId2"/>
          <a:stretch>
            <a:fillRect/>
          </a:stretch>
        </p:blipFill>
        <p:spPr>
          <a:xfrm>
            <a:off x="1751918" y="260657"/>
            <a:ext cx="8688164" cy="6336685"/>
          </a:xfrm>
          <a:prstGeom prst="rect">
            <a:avLst/>
          </a:prstGeom>
        </p:spPr>
      </p:pic>
    </p:spTree>
    <p:extLst>
      <p:ext uri="{BB962C8B-B14F-4D97-AF65-F5344CB8AC3E}">
        <p14:creationId xmlns:p14="http://schemas.microsoft.com/office/powerpoint/2010/main" val="340536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FD54EC-824F-7750-A5D3-D99E58FA7481}"/>
              </a:ext>
            </a:extLst>
          </p:cNvPr>
          <p:cNvPicPr>
            <a:picLocks noChangeAspect="1"/>
          </p:cNvPicPr>
          <p:nvPr/>
        </p:nvPicPr>
        <p:blipFill>
          <a:blip r:embed="rId2"/>
          <a:stretch>
            <a:fillRect/>
          </a:stretch>
        </p:blipFill>
        <p:spPr>
          <a:xfrm>
            <a:off x="169391" y="0"/>
            <a:ext cx="11853218" cy="6858000"/>
          </a:xfrm>
          <a:prstGeom prst="rect">
            <a:avLst/>
          </a:prstGeom>
        </p:spPr>
      </p:pic>
      <p:pic>
        <p:nvPicPr>
          <p:cNvPr id="10" name="Picture 9">
            <a:extLst>
              <a:ext uri="{FF2B5EF4-FFF2-40B4-BE49-F238E27FC236}">
                <a16:creationId xmlns:a16="http://schemas.microsoft.com/office/drawing/2014/main" id="{BB471739-7A5F-D5EB-806E-A58D7B4F9439}"/>
              </a:ext>
            </a:extLst>
          </p:cNvPr>
          <p:cNvPicPr>
            <a:picLocks noChangeAspect="1"/>
          </p:cNvPicPr>
          <p:nvPr/>
        </p:nvPicPr>
        <p:blipFill>
          <a:blip r:embed="rId3"/>
          <a:srcRect t="46392"/>
          <a:stretch>
            <a:fillRect/>
          </a:stretch>
        </p:blipFill>
        <p:spPr>
          <a:xfrm>
            <a:off x="450375" y="498853"/>
            <a:ext cx="7067512" cy="1398186"/>
          </a:xfrm>
          <a:prstGeom prst="rect">
            <a:avLst/>
          </a:prstGeom>
        </p:spPr>
      </p:pic>
    </p:spTree>
    <p:extLst>
      <p:ext uri="{BB962C8B-B14F-4D97-AF65-F5344CB8AC3E}">
        <p14:creationId xmlns:p14="http://schemas.microsoft.com/office/powerpoint/2010/main" val="2653018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of a plant life cycle&#10;&#10;AI-generated content may be incorrect.">
            <a:extLst>
              <a:ext uri="{FF2B5EF4-FFF2-40B4-BE49-F238E27FC236}">
                <a16:creationId xmlns:a16="http://schemas.microsoft.com/office/drawing/2014/main" id="{CBE864EB-CF29-A5C8-220B-A3828D695609}"/>
              </a:ext>
            </a:extLst>
          </p:cNvPr>
          <p:cNvPicPr>
            <a:picLocks noChangeAspect="1"/>
          </p:cNvPicPr>
          <p:nvPr/>
        </p:nvPicPr>
        <p:blipFill>
          <a:blip r:embed="rId2"/>
          <a:stretch>
            <a:fillRect/>
          </a:stretch>
        </p:blipFill>
        <p:spPr>
          <a:xfrm>
            <a:off x="0" y="172139"/>
            <a:ext cx="12192000" cy="6513721"/>
          </a:xfrm>
          <a:prstGeom prst="rect">
            <a:avLst/>
          </a:prstGeom>
        </p:spPr>
      </p:pic>
    </p:spTree>
    <p:extLst>
      <p:ext uri="{BB962C8B-B14F-4D97-AF65-F5344CB8AC3E}">
        <p14:creationId xmlns:p14="http://schemas.microsoft.com/office/powerpoint/2010/main" val="381162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lant&#10;&#10;AI-generated content may be incorrect.">
            <a:extLst>
              <a:ext uri="{FF2B5EF4-FFF2-40B4-BE49-F238E27FC236}">
                <a16:creationId xmlns:a16="http://schemas.microsoft.com/office/drawing/2014/main" id="{45BAFC89-19B1-57FD-8FFE-8E5E203B1DF4}"/>
              </a:ext>
            </a:extLst>
          </p:cNvPr>
          <p:cNvPicPr>
            <a:picLocks noChangeAspect="1"/>
          </p:cNvPicPr>
          <p:nvPr/>
        </p:nvPicPr>
        <p:blipFill>
          <a:blip r:embed="rId2"/>
          <a:stretch>
            <a:fillRect/>
          </a:stretch>
        </p:blipFill>
        <p:spPr>
          <a:xfrm>
            <a:off x="0" y="213752"/>
            <a:ext cx="12192000" cy="6430495"/>
          </a:xfrm>
          <a:prstGeom prst="rect">
            <a:avLst/>
          </a:prstGeom>
        </p:spPr>
      </p:pic>
    </p:spTree>
    <p:extLst>
      <p:ext uri="{BB962C8B-B14F-4D97-AF65-F5344CB8AC3E}">
        <p14:creationId xmlns:p14="http://schemas.microsoft.com/office/powerpoint/2010/main" val="1478906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plants&#10;&#10;AI-generated content may be incorrect.">
            <a:extLst>
              <a:ext uri="{FF2B5EF4-FFF2-40B4-BE49-F238E27FC236}">
                <a16:creationId xmlns:a16="http://schemas.microsoft.com/office/drawing/2014/main" id="{3527F3E1-56B5-1AE4-0CF6-4E0C7A7B999E}"/>
              </a:ext>
            </a:extLst>
          </p:cNvPr>
          <p:cNvPicPr>
            <a:picLocks noChangeAspect="1"/>
          </p:cNvPicPr>
          <p:nvPr/>
        </p:nvPicPr>
        <p:blipFill>
          <a:blip r:embed="rId2"/>
          <a:stretch>
            <a:fillRect/>
          </a:stretch>
        </p:blipFill>
        <p:spPr>
          <a:xfrm>
            <a:off x="0" y="166448"/>
            <a:ext cx="12192000" cy="6525104"/>
          </a:xfrm>
          <a:prstGeom prst="rect">
            <a:avLst/>
          </a:prstGeom>
        </p:spPr>
      </p:pic>
    </p:spTree>
    <p:extLst>
      <p:ext uri="{BB962C8B-B14F-4D97-AF65-F5344CB8AC3E}">
        <p14:creationId xmlns:p14="http://schemas.microsoft.com/office/powerpoint/2010/main" val="471796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lant&#10;&#10;AI-generated content may be incorrect.">
            <a:extLst>
              <a:ext uri="{FF2B5EF4-FFF2-40B4-BE49-F238E27FC236}">
                <a16:creationId xmlns:a16="http://schemas.microsoft.com/office/drawing/2014/main" id="{9ACDF3BD-489C-C1BC-EC9A-3E4CAB5F86E0}"/>
              </a:ext>
            </a:extLst>
          </p:cNvPr>
          <p:cNvPicPr>
            <a:picLocks noChangeAspect="1"/>
          </p:cNvPicPr>
          <p:nvPr/>
        </p:nvPicPr>
        <p:blipFill>
          <a:blip r:embed="rId2"/>
          <a:stretch>
            <a:fillRect/>
          </a:stretch>
        </p:blipFill>
        <p:spPr>
          <a:xfrm>
            <a:off x="0" y="134233"/>
            <a:ext cx="12192000" cy="6589534"/>
          </a:xfrm>
          <a:prstGeom prst="rect">
            <a:avLst/>
          </a:prstGeom>
        </p:spPr>
      </p:pic>
    </p:spTree>
    <p:extLst>
      <p:ext uri="{BB962C8B-B14F-4D97-AF65-F5344CB8AC3E}">
        <p14:creationId xmlns:p14="http://schemas.microsoft.com/office/powerpoint/2010/main" val="87057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E5ED-9A33-64E4-BA6E-1962F9DC9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4E108-9D99-91B3-F06C-A47711D80205}"/>
              </a:ext>
            </a:extLst>
          </p:cNvPr>
          <p:cNvSpPr>
            <a:spLocks noGrp="1"/>
          </p:cNvSpPr>
          <p:nvPr>
            <p:ph type="title"/>
          </p:nvPr>
        </p:nvSpPr>
        <p:spPr>
          <a:xfrm>
            <a:off x="546970" y="76823"/>
            <a:ext cx="11503067" cy="987686"/>
          </a:xfrm>
        </p:spPr>
        <p:txBody>
          <a:bodyPr>
            <a:normAutofit fontScale="90000"/>
          </a:bodyPr>
          <a:lstStyle/>
          <a:p>
            <a:r>
              <a:rPr lang="el-GR" dirty="0"/>
              <a:t>Στήριξη και κίνηση στους μονοκύτταρους οργανισμούς</a:t>
            </a:r>
          </a:p>
        </p:txBody>
      </p:sp>
      <p:sp>
        <p:nvSpPr>
          <p:cNvPr id="3" name="Content Placeholder 2">
            <a:extLst>
              <a:ext uri="{FF2B5EF4-FFF2-40B4-BE49-F238E27FC236}">
                <a16:creationId xmlns:a16="http://schemas.microsoft.com/office/drawing/2014/main" id="{F1CA0C79-F05D-C25D-AE8F-7900811919C7}"/>
              </a:ext>
            </a:extLst>
          </p:cNvPr>
          <p:cNvSpPr>
            <a:spLocks noGrp="1"/>
          </p:cNvSpPr>
          <p:nvPr>
            <p:ph idx="1"/>
          </p:nvPr>
        </p:nvSpPr>
        <p:spPr>
          <a:xfrm>
            <a:off x="546970" y="1215025"/>
            <a:ext cx="11089709" cy="5017977"/>
          </a:xfrm>
        </p:spPr>
        <p:txBody>
          <a:bodyPr>
            <a:normAutofit/>
          </a:bodyPr>
          <a:lstStyle/>
          <a:p>
            <a:r>
              <a:rPr lang="el-GR" dirty="0"/>
              <a:t>τι ειναι μονοκύτταρος οργανισμός;</a:t>
            </a:r>
          </a:p>
          <a:p>
            <a:pPr marL="0" indent="0">
              <a:buNone/>
            </a:pPr>
            <a:r>
              <a:rPr lang="el-GR" dirty="0"/>
              <a:t>   - ο οργανισμος που αποτελείται από ένα μόνο κύτταρο. </a:t>
            </a:r>
          </a:p>
          <a:p>
            <a:pPr marL="0" indent="0">
              <a:buNone/>
            </a:pPr>
            <a:r>
              <a:rPr lang="el-GR" dirty="0"/>
              <a:t>   - π.χ. βακτήρια, μύκητες</a:t>
            </a:r>
          </a:p>
          <a:p>
            <a:pPr marL="0" indent="0">
              <a:buNone/>
            </a:pPr>
            <a:endParaRPr lang="el-GR" dirty="0"/>
          </a:p>
          <a:p>
            <a:r>
              <a:rPr lang="el-GR" dirty="0"/>
              <a:t>Μετακινούνται με:</a:t>
            </a:r>
          </a:p>
          <a:p>
            <a:pPr marL="0" indent="0">
              <a:buNone/>
            </a:pPr>
            <a:r>
              <a:rPr lang="el-GR" dirty="0"/>
              <a:t>   - ψευδοπόδια</a:t>
            </a:r>
          </a:p>
          <a:p>
            <a:pPr marL="0" indent="0">
              <a:buNone/>
            </a:pPr>
            <a:r>
              <a:rPr lang="el-GR" dirty="0"/>
              <a:t>   - μαστίγια</a:t>
            </a:r>
          </a:p>
          <a:p>
            <a:pPr marL="0" indent="0">
              <a:buNone/>
            </a:pPr>
            <a:r>
              <a:rPr lang="el-GR" dirty="0"/>
              <a:t>   - βλεφαρίδες</a:t>
            </a:r>
            <a:endParaRPr lang="en-US" dirty="0"/>
          </a:p>
        </p:txBody>
      </p:sp>
      <p:pic>
        <p:nvPicPr>
          <p:cNvPr id="1026" name="Picture 2">
            <a:extLst>
              <a:ext uri="{FF2B5EF4-FFF2-40B4-BE49-F238E27FC236}">
                <a16:creationId xmlns:a16="http://schemas.microsoft.com/office/drawing/2014/main" id="{4431DCE2-896B-992D-AD64-9B1791E09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351" y="2317576"/>
            <a:ext cx="3161810" cy="2222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Με ωρολογιακή φορά από πάνω αριστερά : Amanita muscaria, βασιδιομύκητας, Sarcoscypha coccinea, ασκομύκητας, Ψωμί καλυμμένο με μούχλα, χυτριδιομύκητας, Aspergillus conidiophore.">
            <a:extLst>
              <a:ext uri="{FF2B5EF4-FFF2-40B4-BE49-F238E27FC236}">
                <a16:creationId xmlns:a16="http://schemas.microsoft.com/office/drawing/2014/main" id="{9E43BDBC-FA5C-B8E8-37E6-0C7065DF1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0735" y="2202711"/>
            <a:ext cx="314325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559917-1EDA-9AC1-2F8B-29E1C362B7A3}"/>
              </a:ext>
            </a:extLst>
          </p:cNvPr>
          <p:cNvPicPr>
            <a:picLocks noChangeAspect="1"/>
          </p:cNvPicPr>
          <p:nvPr/>
        </p:nvPicPr>
        <p:blipFill>
          <a:blip r:embed="rId4"/>
          <a:srcRect t="8136" b="3107"/>
          <a:stretch>
            <a:fillRect/>
          </a:stretch>
        </p:blipFill>
        <p:spPr>
          <a:xfrm>
            <a:off x="2990049" y="4708845"/>
            <a:ext cx="8535591" cy="2147660"/>
          </a:xfrm>
          <a:prstGeom prst="rect">
            <a:avLst/>
          </a:prstGeom>
        </p:spPr>
      </p:pic>
      <p:sp>
        <p:nvSpPr>
          <p:cNvPr id="9" name="TextBox 8">
            <a:extLst>
              <a:ext uri="{FF2B5EF4-FFF2-40B4-BE49-F238E27FC236}">
                <a16:creationId xmlns:a16="http://schemas.microsoft.com/office/drawing/2014/main" id="{F8C9DBF6-34FB-9D0F-98A5-53445F6B4467}"/>
              </a:ext>
            </a:extLst>
          </p:cNvPr>
          <p:cNvSpPr txBox="1"/>
          <p:nvPr/>
        </p:nvSpPr>
        <p:spPr>
          <a:xfrm>
            <a:off x="7257844" y="822262"/>
            <a:ext cx="4502063" cy="369332"/>
          </a:xfrm>
          <a:prstGeom prst="rect">
            <a:avLst/>
          </a:prstGeom>
          <a:noFill/>
        </p:spPr>
        <p:txBody>
          <a:bodyPr wrap="square">
            <a:spAutoFit/>
          </a:bodyPr>
          <a:lstStyle/>
          <a:p>
            <a:r>
              <a:rPr lang="en-US" dirty="0"/>
              <a:t>https://vimeo.com/198306563?fl=pl&amp;fe=vl</a:t>
            </a:r>
          </a:p>
        </p:txBody>
      </p:sp>
    </p:spTree>
    <p:extLst>
      <p:ext uri="{BB962C8B-B14F-4D97-AF65-F5344CB8AC3E}">
        <p14:creationId xmlns:p14="http://schemas.microsoft.com/office/powerpoint/2010/main" val="956806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of a person planting a seed&#10;&#10;AI-generated content may be incorrect.">
            <a:extLst>
              <a:ext uri="{FF2B5EF4-FFF2-40B4-BE49-F238E27FC236}">
                <a16:creationId xmlns:a16="http://schemas.microsoft.com/office/drawing/2014/main" id="{BC96DF85-47F9-26FB-5C7F-4234A92E12AB}"/>
              </a:ext>
            </a:extLst>
          </p:cNvPr>
          <p:cNvPicPr>
            <a:picLocks noChangeAspect="1"/>
          </p:cNvPicPr>
          <p:nvPr/>
        </p:nvPicPr>
        <p:blipFill>
          <a:blip r:embed="rId2"/>
          <a:stretch>
            <a:fillRect/>
          </a:stretch>
        </p:blipFill>
        <p:spPr>
          <a:xfrm>
            <a:off x="0" y="181884"/>
            <a:ext cx="12192000" cy="6494231"/>
          </a:xfrm>
          <a:prstGeom prst="rect">
            <a:avLst/>
          </a:prstGeom>
        </p:spPr>
      </p:pic>
    </p:spTree>
    <p:extLst>
      <p:ext uri="{BB962C8B-B14F-4D97-AF65-F5344CB8AC3E}">
        <p14:creationId xmlns:p14="http://schemas.microsoft.com/office/powerpoint/2010/main" val="4192680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B5DBEBB1-FBEF-ABB0-D76C-3073604D924F}"/>
              </a:ext>
            </a:extLst>
          </p:cNvPr>
          <p:cNvPicPr>
            <a:picLocks noChangeAspect="1"/>
          </p:cNvPicPr>
          <p:nvPr/>
        </p:nvPicPr>
        <p:blipFill>
          <a:blip r:embed="rId2"/>
          <a:stretch>
            <a:fillRect/>
          </a:stretch>
        </p:blipFill>
        <p:spPr>
          <a:xfrm>
            <a:off x="0" y="3772"/>
            <a:ext cx="12192000" cy="6850456"/>
          </a:xfrm>
          <a:prstGeom prst="rect">
            <a:avLst/>
          </a:prstGeom>
        </p:spPr>
      </p:pic>
    </p:spTree>
    <p:extLst>
      <p:ext uri="{BB962C8B-B14F-4D97-AF65-F5344CB8AC3E}">
        <p14:creationId xmlns:p14="http://schemas.microsoft.com/office/powerpoint/2010/main" val="3018049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flowers and butterflies&#10;&#10;AI-generated content may be incorrect.">
            <a:extLst>
              <a:ext uri="{FF2B5EF4-FFF2-40B4-BE49-F238E27FC236}">
                <a16:creationId xmlns:a16="http://schemas.microsoft.com/office/drawing/2014/main" id="{75222EDC-5FC1-C88B-9306-60F313C63DE3}"/>
              </a:ext>
            </a:extLst>
          </p:cNvPr>
          <p:cNvPicPr>
            <a:picLocks noChangeAspect="1"/>
          </p:cNvPicPr>
          <p:nvPr/>
        </p:nvPicPr>
        <p:blipFill>
          <a:blip r:embed="rId2"/>
          <a:stretch>
            <a:fillRect/>
          </a:stretch>
        </p:blipFill>
        <p:spPr>
          <a:xfrm>
            <a:off x="0" y="178706"/>
            <a:ext cx="12192000" cy="6500587"/>
          </a:xfrm>
          <a:prstGeom prst="rect">
            <a:avLst/>
          </a:prstGeom>
        </p:spPr>
      </p:pic>
    </p:spTree>
    <p:extLst>
      <p:ext uri="{BB962C8B-B14F-4D97-AF65-F5344CB8AC3E}">
        <p14:creationId xmlns:p14="http://schemas.microsoft.com/office/powerpoint/2010/main" val="1663180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0BFAF-DF8F-943E-8C49-6B57624AE21A}"/>
              </a:ext>
            </a:extLst>
          </p:cNvPr>
          <p:cNvPicPr>
            <a:picLocks noChangeAspect="1"/>
          </p:cNvPicPr>
          <p:nvPr/>
        </p:nvPicPr>
        <p:blipFill>
          <a:blip r:embed="rId2"/>
          <a:stretch>
            <a:fillRect/>
          </a:stretch>
        </p:blipFill>
        <p:spPr>
          <a:xfrm>
            <a:off x="1463779" y="0"/>
            <a:ext cx="9264442" cy="6858000"/>
          </a:xfrm>
          <a:prstGeom prst="rect">
            <a:avLst/>
          </a:prstGeom>
        </p:spPr>
      </p:pic>
    </p:spTree>
    <p:extLst>
      <p:ext uri="{BB962C8B-B14F-4D97-AF65-F5344CB8AC3E}">
        <p14:creationId xmlns:p14="http://schemas.microsoft.com/office/powerpoint/2010/main" val="530303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B8F1E-A4F6-E5DE-0944-7C66E21EC92B}"/>
              </a:ext>
            </a:extLst>
          </p:cNvPr>
          <p:cNvPicPr>
            <a:picLocks noChangeAspect="1"/>
          </p:cNvPicPr>
          <p:nvPr/>
        </p:nvPicPr>
        <p:blipFill>
          <a:blip r:embed="rId2"/>
          <a:stretch>
            <a:fillRect/>
          </a:stretch>
        </p:blipFill>
        <p:spPr>
          <a:xfrm>
            <a:off x="1498760" y="0"/>
            <a:ext cx="9194480" cy="6858000"/>
          </a:xfrm>
          <a:prstGeom prst="rect">
            <a:avLst/>
          </a:prstGeom>
        </p:spPr>
      </p:pic>
    </p:spTree>
    <p:extLst>
      <p:ext uri="{BB962C8B-B14F-4D97-AF65-F5344CB8AC3E}">
        <p14:creationId xmlns:p14="http://schemas.microsoft.com/office/powerpoint/2010/main" val="1662752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B5D0-5253-B936-21B1-E46E33B59AD4}"/>
              </a:ext>
            </a:extLst>
          </p:cNvPr>
          <p:cNvPicPr>
            <a:picLocks noChangeAspect="1"/>
          </p:cNvPicPr>
          <p:nvPr/>
        </p:nvPicPr>
        <p:blipFill>
          <a:blip r:embed="rId2"/>
          <a:stretch>
            <a:fillRect/>
          </a:stretch>
        </p:blipFill>
        <p:spPr>
          <a:xfrm>
            <a:off x="1478232" y="0"/>
            <a:ext cx="9235536" cy="6858000"/>
          </a:xfrm>
          <a:prstGeom prst="rect">
            <a:avLst/>
          </a:prstGeom>
        </p:spPr>
      </p:pic>
    </p:spTree>
    <p:extLst>
      <p:ext uri="{BB962C8B-B14F-4D97-AF65-F5344CB8AC3E}">
        <p14:creationId xmlns:p14="http://schemas.microsoft.com/office/powerpoint/2010/main" val="984106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17B29-9080-648E-2E85-A924B768483A}"/>
              </a:ext>
            </a:extLst>
          </p:cNvPr>
          <p:cNvPicPr>
            <a:picLocks noChangeAspect="1"/>
          </p:cNvPicPr>
          <p:nvPr/>
        </p:nvPicPr>
        <p:blipFill>
          <a:blip r:embed="rId2"/>
          <a:stretch>
            <a:fillRect/>
          </a:stretch>
        </p:blipFill>
        <p:spPr>
          <a:xfrm>
            <a:off x="1438973" y="0"/>
            <a:ext cx="9314053" cy="6858000"/>
          </a:xfrm>
          <a:prstGeom prst="rect">
            <a:avLst/>
          </a:prstGeom>
        </p:spPr>
      </p:pic>
    </p:spTree>
    <p:extLst>
      <p:ext uri="{BB962C8B-B14F-4D97-AF65-F5344CB8AC3E}">
        <p14:creationId xmlns:p14="http://schemas.microsoft.com/office/powerpoint/2010/main" val="1275004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lant&#10;&#10;AI-generated content may be incorrect.">
            <a:extLst>
              <a:ext uri="{FF2B5EF4-FFF2-40B4-BE49-F238E27FC236}">
                <a16:creationId xmlns:a16="http://schemas.microsoft.com/office/drawing/2014/main" id="{38ACE7F8-106F-C4C7-F360-7A68C130A33C}"/>
              </a:ext>
            </a:extLst>
          </p:cNvPr>
          <p:cNvPicPr>
            <a:picLocks noChangeAspect="1"/>
          </p:cNvPicPr>
          <p:nvPr/>
        </p:nvPicPr>
        <p:blipFill>
          <a:blip r:embed="rId2"/>
          <a:stretch>
            <a:fillRect/>
          </a:stretch>
        </p:blipFill>
        <p:spPr>
          <a:xfrm>
            <a:off x="0" y="196324"/>
            <a:ext cx="12192000" cy="6465352"/>
          </a:xfrm>
          <a:prstGeom prst="rect">
            <a:avLst/>
          </a:prstGeom>
        </p:spPr>
      </p:pic>
    </p:spTree>
    <p:extLst>
      <p:ext uri="{BB962C8B-B14F-4D97-AF65-F5344CB8AC3E}">
        <p14:creationId xmlns:p14="http://schemas.microsoft.com/office/powerpoint/2010/main" val="1077711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F2B08FEF-97D5-C285-AAE5-29BBF146C0BA}"/>
              </a:ext>
            </a:extLst>
          </p:cNvPr>
          <p:cNvPicPr>
            <a:picLocks noChangeAspect="1"/>
          </p:cNvPicPr>
          <p:nvPr/>
        </p:nvPicPr>
        <p:blipFill>
          <a:blip r:embed="rId2"/>
          <a:stretch>
            <a:fillRect/>
          </a:stretch>
        </p:blipFill>
        <p:spPr>
          <a:xfrm>
            <a:off x="0" y="86256"/>
            <a:ext cx="12192000" cy="6685488"/>
          </a:xfrm>
          <a:prstGeom prst="rect">
            <a:avLst/>
          </a:prstGeom>
        </p:spPr>
      </p:pic>
    </p:spTree>
    <p:extLst>
      <p:ext uri="{BB962C8B-B14F-4D97-AF65-F5344CB8AC3E}">
        <p14:creationId xmlns:p14="http://schemas.microsoft.com/office/powerpoint/2010/main" val="10818073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fruit farm&#10;&#10;AI-generated content may be incorrect.">
            <a:extLst>
              <a:ext uri="{FF2B5EF4-FFF2-40B4-BE49-F238E27FC236}">
                <a16:creationId xmlns:a16="http://schemas.microsoft.com/office/drawing/2014/main" id="{5140DE59-F2D5-8C5F-46C5-730760651424}"/>
              </a:ext>
            </a:extLst>
          </p:cNvPr>
          <p:cNvPicPr>
            <a:picLocks noChangeAspect="1"/>
          </p:cNvPicPr>
          <p:nvPr/>
        </p:nvPicPr>
        <p:blipFill>
          <a:blip r:embed="rId2"/>
          <a:stretch>
            <a:fillRect/>
          </a:stretch>
        </p:blipFill>
        <p:spPr>
          <a:xfrm>
            <a:off x="0" y="117549"/>
            <a:ext cx="12192000" cy="6622901"/>
          </a:xfrm>
          <a:prstGeom prst="rect">
            <a:avLst/>
          </a:prstGeom>
        </p:spPr>
      </p:pic>
    </p:spTree>
    <p:extLst>
      <p:ext uri="{BB962C8B-B14F-4D97-AF65-F5344CB8AC3E}">
        <p14:creationId xmlns:p14="http://schemas.microsoft.com/office/powerpoint/2010/main" val="3951797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78CF8-3DA8-27E4-CC2D-BCA11269523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4250937-89C8-EF11-5196-9ABD6B97F779}"/>
              </a:ext>
            </a:extLst>
          </p:cNvPr>
          <p:cNvPicPr>
            <a:picLocks noChangeAspect="1"/>
          </p:cNvPicPr>
          <p:nvPr/>
        </p:nvPicPr>
        <p:blipFill>
          <a:blip r:embed="rId2"/>
          <a:stretch>
            <a:fillRect/>
          </a:stretch>
        </p:blipFill>
        <p:spPr>
          <a:xfrm>
            <a:off x="1484814" y="1021037"/>
            <a:ext cx="8691135" cy="5649238"/>
          </a:xfrm>
          <a:prstGeom prst="rect">
            <a:avLst/>
          </a:prstGeom>
        </p:spPr>
      </p:pic>
      <p:sp>
        <p:nvSpPr>
          <p:cNvPr id="12" name="TextBox 11">
            <a:extLst>
              <a:ext uri="{FF2B5EF4-FFF2-40B4-BE49-F238E27FC236}">
                <a16:creationId xmlns:a16="http://schemas.microsoft.com/office/drawing/2014/main" id="{E31959E5-E5C5-68F2-E7B8-EAD2980641B5}"/>
              </a:ext>
            </a:extLst>
          </p:cNvPr>
          <p:cNvSpPr txBox="1"/>
          <p:nvPr/>
        </p:nvSpPr>
        <p:spPr>
          <a:xfrm>
            <a:off x="3441446" y="187725"/>
            <a:ext cx="5239092" cy="707886"/>
          </a:xfrm>
          <a:prstGeom prst="rect">
            <a:avLst/>
          </a:prstGeom>
          <a:noFill/>
        </p:spPr>
        <p:txBody>
          <a:bodyPr wrap="square" rtlCol="0">
            <a:spAutoFit/>
          </a:bodyPr>
          <a:lstStyle/>
          <a:p>
            <a:r>
              <a:rPr lang="el-GR" sz="4000" dirty="0"/>
              <a:t> Η στήριξη στα φυτά</a:t>
            </a:r>
            <a:endParaRPr lang="en-US" sz="4000" dirty="0"/>
          </a:p>
        </p:txBody>
      </p:sp>
    </p:spTree>
    <p:extLst>
      <p:ext uri="{BB962C8B-B14F-4D97-AF65-F5344CB8AC3E}">
        <p14:creationId xmlns:p14="http://schemas.microsoft.com/office/powerpoint/2010/main" val="41898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10;&#10;AI-generated content may be incorrect.">
            <a:extLst>
              <a:ext uri="{FF2B5EF4-FFF2-40B4-BE49-F238E27FC236}">
                <a16:creationId xmlns:a16="http://schemas.microsoft.com/office/drawing/2014/main" id="{3ED5C110-55E0-D6E2-D50E-5A0158CCEC56}"/>
              </a:ext>
            </a:extLst>
          </p:cNvPr>
          <p:cNvPicPr>
            <a:picLocks noChangeAspect="1"/>
          </p:cNvPicPr>
          <p:nvPr/>
        </p:nvPicPr>
        <p:blipFill>
          <a:blip r:embed="rId2"/>
          <a:srcRect l="2200" r="51159"/>
          <a:stretch>
            <a:fillRect/>
          </a:stretch>
        </p:blipFill>
        <p:spPr>
          <a:xfrm>
            <a:off x="275571" y="413120"/>
            <a:ext cx="4856277" cy="5586848"/>
          </a:xfrm>
          <a:prstGeom prst="rect">
            <a:avLst/>
          </a:prstGeom>
        </p:spPr>
      </p:pic>
      <p:pic>
        <p:nvPicPr>
          <p:cNvPr id="4" name="Picture 3" descr="A picture of a plant&#10;&#10;AI-generated content may be incorrect.">
            <a:extLst>
              <a:ext uri="{FF2B5EF4-FFF2-40B4-BE49-F238E27FC236}">
                <a16:creationId xmlns:a16="http://schemas.microsoft.com/office/drawing/2014/main" id="{7F3691E4-BB84-CC76-5687-CBA0E2E2EB8A}"/>
              </a:ext>
            </a:extLst>
          </p:cNvPr>
          <p:cNvPicPr>
            <a:picLocks noChangeAspect="1"/>
          </p:cNvPicPr>
          <p:nvPr/>
        </p:nvPicPr>
        <p:blipFill>
          <a:blip r:embed="rId3"/>
          <a:stretch>
            <a:fillRect/>
          </a:stretch>
        </p:blipFill>
        <p:spPr>
          <a:xfrm>
            <a:off x="5131848" y="1390414"/>
            <a:ext cx="6822197" cy="4077171"/>
          </a:xfrm>
          <a:prstGeom prst="rect">
            <a:avLst/>
          </a:prstGeom>
        </p:spPr>
      </p:pic>
    </p:spTree>
    <p:extLst>
      <p:ext uri="{BB962C8B-B14F-4D97-AF65-F5344CB8AC3E}">
        <p14:creationId xmlns:p14="http://schemas.microsoft.com/office/powerpoint/2010/main" val="3847430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22BCB1-6B66-8A2E-9C97-E6391081B901}"/>
              </a:ext>
            </a:extLst>
          </p:cNvPr>
          <p:cNvSpPr txBox="1"/>
          <p:nvPr/>
        </p:nvSpPr>
        <p:spPr>
          <a:xfrm>
            <a:off x="313151" y="287168"/>
            <a:ext cx="11574049" cy="2923877"/>
          </a:xfrm>
          <a:prstGeom prst="rect">
            <a:avLst/>
          </a:prstGeom>
          <a:noFill/>
        </p:spPr>
        <p:txBody>
          <a:bodyPr wrap="square">
            <a:spAutoFit/>
          </a:bodyPr>
          <a:lstStyle/>
          <a:p>
            <a:pPr>
              <a:buNone/>
            </a:pPr>
            <a:r>
              <a:rPr lang="el-GR" sz="2300" b="1" i="0" dirty="0">
                <a:solidFill>
                  <a:srgbClr val="000000"/>
                </a:solidFill>
                <a:effectLst/>
                <a:latin typeface="Tahoma" panose="020B0604030504040204" pitchFamily="34" charset="0"/>
              </a:rPr>
              <a:t>Αμφιγονία </a:t>
            </a:r>
            <a:r>
              <a:rPr lang="el-GR" sz="2300" b="1" dirty="0">
                <a:solidFill>
                  <a:srgbClr val="000000"/>
                </a:solidFill>
                <a:latin typeface="Tahoma" panose="020B0604030504040204" pitchFamily="34" charset="0"/>
              </a:rPr>
              <a:t>ή </a:t>
            </a:r>
            <a:r>
              <a:rPr lang="el-GR" sz="2300" b="1" i="0" dirty="0">
                <a:solidFill>
                  <a:srgbClr val="000000"/>
                </a:solidFill>
                <a:effectLst/>
                <a:latin typeface="Tahoma" panose="020B0604030504040204" pitchFamily="34" charset="0"/>
              </a:rPr>
              <a:t>αμφιγονικ</a:t>
            </a:r>
            <a:r>
              <a:rPr lang="el-GR" sz="2300" b="1" dirty="0">
                <a:solidFill>
                  <a:srgbClr val="000000"/>
                </a:solidFill>
                <a:latin typeface="Tahoma" panose="020B0604030504040204" pitchFamily="34" charset="0"/>
              </a:rPr>
              <a:t>ή </a:t>
            </a:r>
            <a:r>
              <a:rPr lang="el-GR" sz="2300" b="1" i="0" dirty="0">
                <a:solidFill>
                  <a:srgbClr val="000000"/>
                </a:solidFill>
                <a:effectLst/>
                <a:latin typeface="Tahoma" panose="020B0604030504040204" pitchFamily="34" charset="0"/>
              </a:rPr>
              <a:t>αναπαραγωγή.</a:t>
            </a:r>
          </a:p>
          <a:p>
            <a:pPr>
              <a:buFont typeface="Arial" panose="020B0604020202020204" pitchFamily="34" charset="0"/>
              <a:buChar char="•"/>
            </a:pPr>
            <a:r>
              <a:rPr lang="el-GR" sz="2300" b="0" i="0" dirty="0">
                <a:solidFill>
                  <a:srgbClr val="000000"/>
                </a:solidFill>
                <a:effectLst/>
                <a:latin typeface="Tahoma" panose="020B0604030504040204" pitchFamily="34" charset="0"/>
              </a:rPr>
              <a:t> Είναι η αναπαραγωγή που γίνεται με το ζευγάρωμα ανάμεσα σε άτομα διαφορετικού φύλου, αρσενικού και θηλυκού. </a:t>
            </a:r>
          </a:p>
          <a:p>
            <a:pPr>
              <a:buFont typeface="Arial" panose="020B0604020202020204" pitchFamily="34" charset="0"/>
              <a:buChar char="•"/>
            </a:pPr>
            <a:r>
              <a:rPr lang="el-GR" sz="2300" b="0" i="0" dirty="0">
                <a:solidFill>
                  <a:srgbClr val="000000"/>
                </a:solidFill>
                <a:effectLst/>
                <a:latin typeface="Tahoma" panose="020B0604030504040204" pitchFamily="34" charset="0"/>
              </a:rPr>
              <a:t> Τα άτομα αυτά παράγουν εξειδικευμένα κύτταρα, τους γαμέτες που είναι τα ωάρια και τα σπερματοζωάρια.</a:t>
            </a:r>
          </a:p>
          <a:p>
            <a:pPr>
              <a:buFont typeface="Arial" panose="020B0604020202020204" pitchFamily="34" charset="0"/>
              <a:buChar char="•"/>
            </a:pPr>
            <a:r>
              <a:rPr lang="el-GR" sz="2300" dirty="0">
                <a:solidFill>
                  <a:srgbClr val="000000"/>
                </a:solidFill>
                <a:latin typeface="Tahoma" panose="020B0604030504040204" pitchFamily="34" charset="0"/>
              </a:rPr>
              <a:t> Τα ωάρια παράγονται από τα θηλυκά άτομα και τα σπερματοζωάρια από τα αρσενικά. </a:t>
            </a:r>
            <a:endParaRPr lang="el-GR" sz="2300" b="0" i="0" dirty="0">
              <a:solidFill>
                <a:srgbClr val="000000"/>
              </a:solidFill>
              <a:effectLst/>
              <a:latin typeface="Tahoma" panose="020B0604030504040204" pitchFamily="34" charset="0"/>
            </a:endParaRPr>
          </a:p>
          <a:p>
            <a:pPr>
              <a:buFont typeface="Arial" panose="020B0604020202020204" pitchFamily="34" charset="0"/>
              <a:buChar char="•"/>
            </a:pPr>
            <a:r>
              <a:rPr lang="el-GR" sz="2300" b="0" i="0" dirty="0">
                <a:solidFill>
                  <a:srgbClr val="000000"/>
                </a:solidFill>
                <a:effectLst/>
                <a:latin typeface="Tahoma" panose="020B0604030504040204" pitchFamily="34" charset="0"/>
              </a:rPr>
              <a:t> Οι γαμέτες ενώνονται με μία διαδικασία που ονομάζεται γονιμοποίηση. </a:t>
            </a:r>
          </a:p>
          <a:p>
            <a:pPr>
              <a:buFont typeface="Arial" panose="020B0604020202020204" pitchFamily="34" charset="0"/>
              <a:buChar char="•"/>
            </a:pPr>
            <a:r>
              <a:rPr lang="el-GR" sz="2300" dirty="0">
                <a:solidFill>
                  <a:srgbClr val="000000"/>
                </a:solidFill>
                <a:latin typeface="Tahoma" panose="020B0604030504040204" pitchFamily="34" charset="0"/>
              </a:rPr>
              <a:t> Σχματίζεται το πρώτο κύτταρο του νέου ορανισμού, το ζυγωτό. </a:t>
            </a:r>
            <a:endParaRPr lang="el-GR" sz="2300" b="0" i="0" dirty="0">
              <a:solidFill>
                <a:srgbClr val="000000"/>
              </a:solidFill>
              <a:effectLst/>
              <a:latin typeface="Tahoma" panose="020B0604030504040204" pitchFamily="34" charset="0"/>
            </a:endParaRPr>
          </a:p>
        </p:txBody>
      </p:sp>
      <p:pic>
        <p:nvPicPr>
          <p:cNvPr id="2050" name="Picture 2" descr="Ανθρώπινη Αναπαραγωγή Από Ωάριο Και Σπέρμα Έως Ζυγωτό — Διανυσματικό Αρχείο">
            <a:extLst>
              <a:ext uri="{FF2B5EF4-FFF2-40B4-BE49-F238E27FC236}">
                <a16:creationId xmlns:a16="http://schemas.microsoft.com/office/drawing/2014/main" id="{98D888E7-40C3-CA9A-7C4F-D72AEBC1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825"/>
          <a:stretch>
            <a:fillRect/>
          </a:stretch>
        </p:blipFill>
        <p:spPr bwMode="auto">
          <a:xfrm>
            <a:off x="1966586" y="3370955"/>
            <a:ext cx="7878872" cy="319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270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 phone&#10;&#10;AI-generated content may be incorrect.">
            <a:extLst>
              <a:ext uri="{FF2B5EF4-FFF2-40B4-BE49-F238E27FC236}">
                <a16:creationId xmlns:a16="http://schemas.microsoft.com/office/drawing/2014/main" id="{231D3125-9D86-9CB1-B7F3-8DABD80C131D}"/>
              </a:ext>
            </a:extLst>
          </p:cNvPr>
          <p:cNvPicPr>
            <a:picLocks noChangeAspect="1"/>
          </p:cNvPicPr>
          <p:nvPr/>
        </p:nvPicPr>
        <p:blipFill>
          <a:blip r:embed="rId2"/>
          <a:srcRect l="3230" r="44168"/>
          <a:stretch>
            <a:fillRect/>
          </a:stretch>
        </p:blipFill>
        <p:spPr>
          <a:xfrm>
            <a:off x="593599" y="368921"/>
            <a:ext cx="6318914" cy="5744377"/>
          </a:xfrm>
          <a:prstGeom prst="rect">
            <a:avLst/>
          </a:prstGeom>
        </p:spPr>
      </p:pic>
      <p:pic>
        <p:nvPicPr>
          <p:cNvPr id="9" name="Picture 8" descr="A cell in a cell&#10;&#10;AI-generated content may be incorrect.">
            <a:extLst>
              <a:ext uri="{FF2B5EF4-FFF2-40B4-BE49-F238E27FC236}">
                <a16:creationId xmlns:a16="http://schemas.microsoft.com/office/drawing/2014/main" id="{6A2B64E9-4D67-04D6-78FB-BBEBAD47E16F}"/>
              </a:ext>
            </a:extLst>
          </p:cNvPr>
          <p:cNvPicPr>
            <a:picLocks noChangeAspect="1"/>
          </p:cNvPicPr>
          <p:nvPr/>
        </p:nvPicPr>
        <p:blipFill>
          <a:blip r:embed="rId3"/>
          <a:stretch>
            <a:fillRect/>
          </a:stretch>
        </p:blipFill>
        <p:spPr>
          <a:xfrm>
            <a:off x="6799779" y="2248098"/>
            <a:ext cx="4966638" cy="3200723"/>
          </a:xfrm>
          <a:prstGeom prst="rect">
            <a:avLst/>
          </a:prstGeom>
        </p:spPr>
      </p:pic>
    </p:spTree>
    <p:extLst>
      <p:ext uri="{BB962C8B-B14F-4D97-AF65-F5344CB8AC3E}">
        <p14:creationId xmlns:p14="http://schemas.microsoft.com/office/powerpoint/2010/main" val="3061902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snail&#10;&#10;AI-generated content may be incorrect.">
            <a:extLst>
              <a:ext uri="{FF2B5EF4-FFF2-40B4-BE49-F238E27FC236}">
                <a16:creationId xmlns:a16="http://schemas.microsoft.com/office/drawing/2014/main" id="{A000F81F-B4A7-87C3-F369-167A3EE4ADA0}"/>
              </a:ext>
            </a:extLst>
          </p:cNvPr>
          <p:cNvPicPr>
            <a:picLocks noChangeAspect="1"/>
          </p:cNvPicPr>
          <p:nvPr/>
        </p:nvPicPr>
        <p:blipFill>
          <a:blip r:embed="rId2"/>
          <a:stretch>
            <a:fillRect/>
          </a:stretch>
        </p:blipFill>
        <p:spPr>
          <a:xfrm>
            <a:off x="137281" y="180992"/>
            <a:ext cx="11917438" cy="5868219"/>
          </a:xfrm>
          <a:prstGeom prst="rect">
            <a:avLst/>
          </a:prstGeom>
        </p:spPr>
      </p:pic>
      <p:pic>
        <p:nvPicPr>
          <p:cNvPr id="7" name="Picture 6" descr="A green frog with a couple of dots on it&#10;&#10;AI-generated content may be incorrect.">
            <a:extLst>
              <a:ext uri="{FF2B5EF4-FFF2-40B4-BE49-F238E27FC236}">
                <a16:creationId xmlns:a16="http://schemas.microsoft.com/office/drawing/2014/main" id="{58E2EF14-26B9-F629-EA57-322AFF7BD359}"/>
              </a:ext>
            </a:extLst>
          </p:cNvPr>
          <p:cNvPicPr>
            <a:picLocks noChangeAspect="1"/>
          </p:cNvPicPr>
          <p:nvPr/>
        </p:nvPicPr>
        <p:blipFill>
          <a:blip r:embed="rId3"/>
          <a:stretch>
            <a:fillRect/>
          </a:stretch>
        </p:blipFill>
        <p:spPr>
          <a:xfrm>
            <a:off x="6096000" y="3916907"/>
            <a:ext cx="3271231" cy="2760101"/>
          </a:xfrm>
          <a:prstGeom prst="rect">
            <a:avLst/>
          </a:prstGeom>
        </p:spPr>
      </p:pic>
    </p:spTree>
    <p:extLst>
      <p:ext uri="{BB962C8B-B14F-4D97-AF65-F5344CB8AC3E}">
        <p14:creationId xmlns:p14="http://schemas.microsoft.com/office/powerpoint/2010/main" val="3603701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ge with text and pictures of a cat and snake&#10;&#10;AI-generated content may be incorrect.">
            <a:extLst>
              <a:ext uri="{FF2B5EF4-FFF2-40B4-BE49-F238E27FC236}">
                <a16:creationId xmlns:a16="http://schemas.microsoft.com/office/drawing/2014/main" id="{FA9A768C-0BF5-2B41-FF07-5C279194E95C}"/>
              </a:ext>
            </a:extLst>
          </p:cNvPr>
          <p:cNvPicPr>
            <a:picLocks noChangeAspect="1"/>
          </p:cNvPicPr>
          <p:nvPr/>
        </p:nvPicPr>
        <p:blipFill>
          <a:blip r:embed="rId2"/>
          <a:stretch>
            <a:fillRect/>
          </a:stretch>
        </p:blipFill>
        <p:spPr>
          <a:xfrm>
            <a:off x="351460" y="242248"/>
            <a:ext cx="11489080" cy="6373504"/>
          </a:xfrm>
          <a:prstGeom prst="rect">
            <a:avLst/>
          </a:prstGeom>
        </p:spPr>
      </p:pic>
    </p:spTree>
    <p:extLst>
      <p:ext uri="{BB962C8B-B14F-4D97-AF65-F5344CB8AC3E}">
        <p14:creationId xmlns:p14="http://schemas.microsoft.com/office/powerpoint/2010/main" val="1990127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148E1BF4-5D0C-24AF-0311-780725D21972}"/>
              </a:ext>
            </a:extLst>
          </p:cNvPr>
          <p:cNvPicPr>
            <a:picLocks noChangeAspect="1"/>
          </p:cNvPicPr>
          <p:nvPr/>
        </p:nvPicPr>
        <p:blipFill>
          <a:blip r:embed="rId2"/>
          <a:stretch>
            <a:fillRect/>
          </a:stretch>
        </p:blipFill>
        <p:spPr>
          <a:xfrm>
            <a:off x="391924" y="395785"/>
            <a:ext cx="11408151" cy="5581933"/>
          </a:xfrm>
          <a:prstGeom prst="rect">
            <a:avLst/>
          </a:prstGeom>
        </p:spPr>
      </p:pic>
    </p:spTree>
    <p:extLst>
      <p:ext uri="{BB962C8B-B14F-4D97-AF65-F5344CB8AC3E}">
        <p14:creationId xmlns:p14="http://schemas.microsoft.com/office/powerpoint/2010/main" val="1197168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background&#10;&#10;AI-generated content may be incorrect.">
            <a:extLst>
              <a:ext uri="{FF2B5EF4-FFF2-40B4-BE49-F238E27FC236}">
                <a16:creationId xmlns:a16="http://schemas.microsoft.com/office/drawing/2014/main" id="{9C636EE8-7A94-B8BB-51A5-DA2C33809D9A}"/>
              </a:ext>
            </a:extLst>
          </p:cNvPr>
          <p:cNvPicPr>
            <a:picLocks noChangeAspect="1"/>
          </p:cNvPicPr>
          <p:nvPr/>
        </p:nvPicPr>
        <p:blipFill>
          <a:blip r:embed="rId2"/>
          <a:stretch>
            <a:fillRect/>
          </a:stretch>
        </p:blipFill>
        <p:spPr>
          <a:xfrm>
            <a:off x="389535" y="559559"/>
            <a:ext cx="11412929" cy="5063318"/>
          </a:xfrm>
          <a:prstGeom prst="rect">
            <a:avLst/>
          </a:prstGeom>
        </p:spPr>
      </p:pic>
    </p:spTree>
    <p:extLst>
      <p:ext uri="{BB962C8B-B14F-4D97-AF65-F5344CB8AC3E}">
        <p14:creationId xmlns:p14="http://schemas.microsoft.com/office/powerpoint/2010/main" val="1024355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text&#10;&#10;AI-generated content may be incorrect.">
            <a:extLst>
              <a:ext uri="{FF2B5EF4-FFF2-40B4-BE49-F238E27FC236}">
                <a16:creationId xmlns:a16="http://schemas.microsoft.com/office/drawing/2014/main" id="{3F9A90FE-DB13-AF0A-1FF9-EB36BD1DDA57}"/>
              </a:ext>
            </a:extLst>
          </p:cNvPr>
          <p:cNvPicPr>
            <a:picLocks noChangeAspect="1"/>
          </p:cNvPicPr>
          <p:nvPr/>
        </p:nvPicPr>
        <p:blipFill>
          <a:blip r:embed="rId2"/>
          <a:stretch>
            <a:fillRect/>
          </a:stretch>
        </p:blipFill>
        <p:spPr>
          <a:xfrm>
            <a:off x="0" y="361981"/>
            <a:ext cx="12192000" cy="3623132"/>
          </a:xfrm>
          <a:prstGeom prst="rect">
            <a:avLst/>
          </a:prstGeom>
        </p:spPr>
      </p:pic>
      <p:pic>
        <p:nvPicPr>
          <p:cNvPr id="9" name="Picture 8" descr="A close up of a text&#10;&#10;AI-generated content may be incorrect.">
            <a:extLst>
              <a:ext uri="{FF2B5EF4-FFF2-40B4-BE49-F238E27FC236}">
                <a16:creationId xmlns:a16="http://schemas.microsoft.com/office/drawing/2014/main" id="{BB941807-4CD2-848C-D6A7-0B713D6A30E8}"/>
              </a:ext>
            </a:extLst>
          </p:cNvPr>
          <p:cNvPicPr>
            <a:picLocks noChangeAspect="1"/>
          </p:cNvPicPr>
          <p:nvPr/>
        </p:nvPicPr>
        <p:blipFill>
          <a:blip r:embed="rId3"/>
          <a:stretch>
            <a:fillRect/>
          </a:stretch>
        </p:blipFill>
        <p:spPr>
          <a:xfrm>
            <a:off x="0" y="4092497"/>
            <a:ext cx="12192000" cy="2403522"/>
          </a:xfrm>
          <a:prstGeom prst="rect">
            <a:avLst/>
          </a:prstGeom>
        </p:spPr>
      </p:pic>
    </p:spTree>
    <p:extLst>
      <p:ext uri="{BB962C8B-B14F-4D97-AF65-F5344CB8AC3E}">
        <p14:creationId xmlns:p14="http://schemas.microsoft.com/office/powerpoint/2010/main" val="1620682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2A1B0-8621-2CCC-DB1B-FD87F1446DFF}"/>
              </a:ext>
            </a:extLst>
          </p:cNvPr>
          <p:cNvSpPr txBox="1"/>
          <p:nvPr/>
        </p:nvSpPr>
        <p:spPr>
          <a:xfrm>
            <a:off x="271397" y="3522966"/>
            <a:ext cx="11649206" cy="2921313"/>
          </a:xfrm>
          <a:prstGeom prst="rect">
            <a:avLst/>
          </a:prstGeom>
          <a:noFill/>
        </p:spPr>
        <p:txBody>
          <a:bodyPr wrap="square">
            <a:spAutoFit/>
          </a:bodyPr>
          <a:lstStyle/>
          <a:p>
            <a:pPr marL="0" marR="0" algn="just">
              <a:lnSpc>
                <a:spcPct val="115000"/>
              </a:lnSpc>
              <a:spcAft>
                <a:spcPts val="1000"/>
              </a:spcAft>
              <a:buNone/>
            </a:pPr>
            <a:r>
              <a:rPr lang="el-GR" sz="2200" b="1" dirty="0">
                <a:effectLst/>
                <a:latin typeface="Times New Roman" panose="02020603050405020304" pitchFamily="18" charset="0"/>
                <a:ea typeface="Calibri" panose="020F0502020204030204" pitchFamily="34" charset="0"/>
                <a:cs typeface="Times New Roman" panose="02020603050405020304" pitchFamily="18" charset="0"/>
              </a:rPr>
              <a:t>Άσκηση 1: Να σημειώσετε ποιες από τις παρακάτω προτάσεις είναι σωστές και ποιες λάθος.</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rabi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Το σπερματοζωάριο είναι μεγάλο σε μέγεθος και δεν μετακινείται.</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rabi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Τα θηλαστικά είναι ζωοτόκα.</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rabi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Ο καρχαρίας γεννά μικρά άρα ανήκει στα ζωοτόκα.</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rabi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Όταν στο ίδιο άτομο συνυπάρχουν και αρσενικό και θηλυκό αναπαραγωγικό σύστημα ,τα ζώα λέγονται ερμαφρόδιτα.</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Aft>
                <a:spcPts val="1000"/>
              </a:spcAft>
              <a:buFont typeface="+mj-lt"/>
              <a:buAutoNum type="arabi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Στα ψάρια η γονιμοποίηση είναι εξωτερική.</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lose-up of a computer screen&#10;&#10;AI-generated content may be incorrect.">
            <a:extLst>
              <a:ext uri="{FF2B5EF4-FFF2-40B4-BE49-F238E27FC236}">
                <a16:creationId xmlns:a16="http://schemas.microsoft.com/office/drawing/2014/main" id="{D4B150B9-4881-AFF7-E672-243A5B64B236}"/>
              </a:ext>
            </a:extLst>
          </p:cNvPr>
          <p:cNvPicPr>
            <a:picLocks noChangeAspect="1"/>
          </p:cNvPicPr>
          <p:nvPr/>
        </p:nvPicPr>
        <p:blipFill>
          <a:blip r:embed="rId2"/>
          <a:stretch>
            <a:fillRect/>
          </a:stretch>
        </p:blipFill>
        <p:spPr>
          <a:xfrm>
            <a:off x="0" y="229058"/>
            <a:ext cx="12192000" cy="3105976"/>
          </a:xfrm>
          <a:prstGeom prst="rect">
            <a:avLst/>
          </a:prstGeom>
        </p:spPr>
      </p:pic>
    </p:spTree>
    <p:extLst>
      <p:ext uri="{BB962C8B-B14F-4D97-AF65-F5344CB8AC3E}">
        <p14:creationId xmlns:p14="http://schemas.microsoft.com/office/powerpoint/2010/main" val="3020194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B07823-CE44-F009-BD0C-CC863A903B03}"/>
              </a:ext>
            </a:extLst>
          </p:cNvPr>
          <p:cNvSpPr txBox="1"/>
          <p:nvPr/>
        </p:nvSpPr>
        <p:spPr>
          <a:xfrm>
            <a:off x="434236" y="152205"/>
            <a:ext cx="11073008" cy="6553589"/>
          </a:xfrm>
          <a:prstGeom prst="rect">
            <a:avLst/>
          </a:prstGeom>
          <a:noFill/>
        </p:spPr>
        <p:txBody>
          <a:bodyPr wrap="square">
            <a:spAutoFit/>
          </a:bodyPr>
          <a:lstStyle/>
          <a:p>
            <a:pPr marL="0" marR="0" algn="just">
              <a:lnSpc>
                <a:spcPct val="115000"/>
              </a:lnSpc>
              <a:spcAft>
                <a:spcPts val="1000"/>
              </a:spcAft>
              <a:buNone/>
            </a:pPr>
            <a:r>
              <a:rPr lang="el-GR" sz="2200" b="1" dirty="0">
                <a:effectLst/>
                <a:latin typeface="Times New Roman" panose="02020603050405020304" pitchFamily="18" charset="0"/>
                <a:ea typeface="Calibri" panose="020F0502020204030204" pitchFamily="34" charset="0"/>
                <a:cs typeface="Times New Roman" panose="02020603050405020304" pitchFamily="18" charset="0"/>
              </a:rPr>
              <a:t>Άσκηση 2: Να αντιστοιχίσετε τους τρόπους αναπαραγωγής με τους οργανισμούς που σας δίνονται</a:t>
            </a: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Aft>
                <a:spcPts val="1000"/>
              </a:spcAft>
              <a:buNone/>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1.ψάρια   2.οχιά   3.σαλιγκάρι   4.σκύλος   5.πουλιά   6.βάτραχος   7.ύδρα   8.καγκουρώ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Τα θηλυκά εναποθέτουν χιλιάδες αυγά σε μία περιοχή και τα αρσενικά αφήνουν σπερματοζωάρια που τα γονιμοποιούν.</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Το έμβρυο αναπτύσσεται στην μήτρα του θηλυκού για λίγο και συνεχίζει την ανάπτυξή του σε ένα σάκο στην κοιλιά της μητέρας του, τον μάρσιπο.</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Αναπαράγεται με εκβλάστηση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Η γονιμοποίηση γίνεται εξωτερικά και από τα αυγά γεννιούνται γυρίνοι που μεταμορφώνονται αργότερα σε ώριμα άτομα.</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Κρατάει τα αυγά στο σώμα της ,ώσπου να εκκολαφθούν, οπότε από το σώμα βγαίνουν τα μικρά της, (ωοζωοτοκία).</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Το έμβρυο αναπτύσσεται στο σώμα του θηλυκού και μετά την γέννα θηλάζει τα μικρά.</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Είναι ερμαφρόδιτο και γεννάει αυγά.</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Aft>
                <a:spcPts val="1000"/>
              </a:spcAft>
              <a:buFont typeface="+mj-lt"/>
              <a:buAutoNum type="alphaUcPeriod"/>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Γεννάει αυγά και μέσα βρίσκεται το έμβρυο .Όταν αναπτυχθεί ο νεοσσός σπάζει το κέλυφος με το ράμφος του και βγαίνει έξω.</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60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C91B5-3AC7-4EA0-7452-119CBE3B499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4BBC50C-84AB-9FB6-B770-214A330488BD}"/>
              </a:ext>
            </a:extLst>
          </p:cNvPr>
          <p:cNvSpPr txBox="1"/>
          <p:nvPr/>
        </p:nvSpPr>
        <p:spPr>
          <a:xfrm>
            <a:off x="2276525" y="0"/>
            <a:ext cx="5239092" cy="707886"/>
          </a:xfrm>
          <a:prstGeom prst="rect">
            <a:avLst/>
          </a:prstGeom>
          <a:noFill/>
        </p:spPr>
        <p:txBody>
          <a:bodyPr wrap="square" rtlCol="0">
            <a:spAutoFit/>
          </a:bodyPr>
          <a:lstStyle/>
          <a:p>
            <a:r>
              <a:rPr lang="el-GR" sz="4000" dirty="0"/>
              <a:t> Η στήριξη στα φυτά</a:t>
            </a:r>
            <a:endParaRPr lang="en-US" sz="4000" dirty="0"/>
          </a:p>
        </p:txBody>
      </p:sp>
      <p:pic>
        <p:nvPicPr>
          <p:cNvPr id="3" name="Picture 2">
            <a:extLst>
              <a:ext uri="{FF2B5EF4-FFF2-40B4-BE49-F238E27FC236}">
                <a16:creationId xmlns:a16="http://schemas.microsoft.com/office/drawing/2014/main" id="{9584D5DD-CA09-9C62-D864-7A95EE483B0C}"/>
              </a:ext>
            </a:extLst>
          </p:cNvPr>
          <p:cNvPicPr>
            <a:picLocks noChangeAspect="1"/>
          </p:cNvPicPr>
          <p:nvPr/>
        </p:nvPicPr>
        <p:blipFill>
          <a:blip r:embed="rId2"/>
          <a:stretch>
            <a:fillRect/>
          </a:stretch>
        </p:blipFill>
        <p:spPr>
          <a:xfrm>
            <a:off x="370401" y="730839"/>
            <a:ext cx="8870836" cy="5939436"/>
          </a:xfrm>
          <a:prstGeom prst="rect">
            <a:avLst/>
          </a:prstGeom>
        </p:spPr>
      </p:pic>
      <p:sp>
        <p:nvSpPr>
          <p:cNvPr id="4" name="TextBox 3">
            <a:extLst>
              <a:ext uri="{FF2B5EF4-FFF2-40B4-BE49-F238E27FC236}">
                <a16:creationId xmlns:a16="http://schemas.microsoft.com/office/drawing/2014/main" id="{E03D2DD9-A18F-898E-2768-034679423E89}"/>
              </a:ext>
            </a:extLst>
          </p:cNvPr>
          <p:cNvSpPr txBox="1"/>
          <p:nvPr/>
        </p:nvSpPr>
        <p:spPr>
          <a:xfrm>
            <a:off x="9463735" y="1127714"/>
            <a:ext cx="2357864" cy="4524315"/>
          </a:xfrm>
          <a:prstGeom prst="rect">
            <a:avLst/>
          </a:prstGeom>
          <a:solidFill>
            <a:schemeClr val="tx2">
              <a:lumMod val="25000"/>
              <a:lumOff val="75000"/>
            </a:schemeClr>
          </a:solidFill>
        </p:spPr>
        <p:txBody>
          <a:bodyPr wrap="square">
            <a:spAutoFit/>
          </a:bodyPr>
          <a:lstStyle/>
          <a:p>
            <a:r>
              <a:rPr lang="el-GR" b="1" i="1" dirty="0">
                <a:solidFill>
                  <a:srgbClr val="001D35"/>
                </a:solidFill>
                <a:effectLst/>
                <a:latin typeface="Google Sans"/>
              </a:rPr>
              <a:t>Το ξύλωμα (ή xylem) </a:t>
            </a:r>
            <a:r>
              <a:rPr lang="el-GR" b="1" i="1" dirty="0"/>
              <a:t>μεταφέρει νερό και ανόργανα άλατα από τις ρίζες προς τα φύλλα, ενώ το φλοίωμα (ή phloem) μεταφέρει τα σάκχαρα και τις άλλες οργανικές ουσίες</a:t>
            </a:r>
            <a:r>
              <a:rPr lang="el-GR" b="1" i="1" dirty="0">
                <a:solidFill>
                  <a:srgbClr val="001D35"/>
                </a:solidFill>
                <a:effectLst/>
                <a:latin typeface="Google Sans"/>
              </a:rPr>
              <a:t> που παράγονται στα φύλλα (μέσω φωτοσύνθεσης) προς όλες τις άλλες περιοχές του φυτού, όπως οι ρίζες</a:t>
            </a:r>
            <a:endParaRPr lang="en-US" b="1" i="1" dirty="0"/>
          </a:p>
        </p:txBody>
      </p:sp>
      <p:sp>
        <p:nvSpPr>
          <p:cNvPr id="6" name="TextBox 5">
            <a:extLst>
              <a:ext uri="{FF2B5EF4-FFF2-40B4-BE49-F238E27FC236}">
                <a16:creationId xmlns:a16="http://schemas.microsoft.com/office/drawing/2014/main" id="{AD8367DC-7B7F-3AEE-2129-12582D978576}"/>
              </a:ext>
            </a:extLst>
          </p:cNvPr>
          <p:cNvSpPr txBox="1"/>
          <p:nvPr/>
        </p:nvSpPr>
        <p:spPr>
          <a:xfrm>
            <a:off x="6194281" y="730839"/>
            <a:ext cx="3175187" cy="2585323"/>
          </a:xfrm>
          <a:prstGeom prst="rect">
            <a:avLst/>
          </a:prstGeom>
          <a:solidFill>
            <a:schemeClr val="bg1"/>
          </a:solidFill>
        </p:spPr>
        <p:txBody>
          <a:bodyPr wrap="square">
            <a:spAutoFit/>
          </a:bodyPr>
          <a:lstStyle/>
          <a:p>
            <a:pPr algn="l"/>
            <a:r>
              <a:rPr lang="el-GR" sz="1800" b="0" i="1" u="none" strike="noStrike" baseline="0" dirty="0">
                <a:latin typeface="MyriadPro-It"/>
              </a:rPr>
              <a:t>Εικ. 5.4 Στον κορμό του δέντρου τα κύτταρα του ξυλώματος είναι νεκρά. Έχει μείνει μόνο το κυτταρικό τους τοίχωμα.</a:t>
            </a:r>
          </a:p>
          <a:p>
            <a:pPr algn="l"/>
            <a:r>
              <a:rPr lang="el-GR" sz="1800" b="0" i="1" u="none" strike="noStrike" baseline="0" dirty="0">
                <a:latin typeface="MyriadPro-It"/>
              </a:rPr>
              <a:t>Χάρη όμως στον τρόπο που είναι τοποθετημένα, το ένα κοντά στο άλλο, συγκροτούν τα αγγεία και παρέχουν στήριξη στο δέντρο</a:t>
            </a:r>
            <a:endParaRPr lang="en-US" dirty="0"/>
          </a:p>
        </p:txBody>
      </p:sp>
    </p:spTree>
    <p:extLst>
      <p:ext uri="{BB962C8B-B14F-4D97-AF65-F5344CB8AC3E}">
        <p14:creationId xmlns:p14="http://schemas.microsoft.com/office/powerpoint/2010/main" val="3921157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erson's body&#10;&#10;AI-generated content may be incorrect.">
            <a:extLst>
              <a:ext uri="{FF2B5EF4-FFF2-40B4-BE49-F238E27FC236}">
                <a16:creationId xmlns:a16="http://schemas.microsoft.com/office/drawing/2014/main" id="{66753D71-245B-AEB8-0CF3-72FC354D012B}"/>
              </a:ext>
            </a:extLst>
          </p:cNvPr>
          <p:cNvPicPr>
            <a:picLocks noChangeAspect="1"/>
          </p:cNvPicPr>
          <p:nvPr/>
        </p:nvPicPr>
        <p:blipFill>
          <a:blip r:embed="rId2"/>
          <a:stretch>
            <a:fillRect/>
          </a:stretch>
        </p:blipFill>
        <p:spPr>
          <a:xfrm>
            <a:off x="0" y="56891"/>
            <a:ext cx="12192000" cy="6744217"/>
          </a:xfrm>
          <a:prstGeom prst="rect">
            <a:avLst/>
          </a:prstGeom>
        </p:spPr>
      </p:pic>
    </p:spTree>
    <p:extLst>
      <p:ext uri="{BB962C8B-B14F-4D97-AF65-F5344CB8AC3E}">
        <p14:creationId xmlns:p14="http://schemas.microsoft.com/office/powerpoint/2010/main" val="2811468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uterus&#10;&#10;AI-generated content may be incorrect.">
            <a:extLst>
              <a:ext uri="{FF2B5EF4-FFF2-40B4-BE49-F238E27FC236}">
                <a16:creationId xmlns:a16="http://schemas.microsoft.com/office/drawing/2014/main" id="{AE2CB970-F203-AAA0-5774-C88F6DB00663}"/>
              </a:ext>
            </a:extLst>
          </p:cNvPr>
          <p:cNvPicPr>
            <a:picLocks noChangeAspect="1"/>
          </p:cNvPicPr>
          <p:nvPr/>
        </p:nvPicPr>
        <p:blipFill>
          <a:blip r:embed="rId2"/>
          <a:stretch>
            <a:fillRect/>
          </a:stretch>
        </p:blipFill>
        <p:spPr>
          <a:xfrm>
            <a:off x="0" y="170559"/>
            <a:ext cx="12192000" cy="6516882"/>
          </a:xfrm>
          <a:prstGeom prst="rect">
            <a:avLst/>
          </a:prstGeom>
        </p:spPr>
      </p:pic>
    </p:spTree>
    <p:extLst>
      <p:ext uri="{BB962C8B-B14F-4D97-AF65-F5344CB8AC3E}">
        <p14:creationId xmlns:p14="http://schemas.microsoft.com/office/powerpoint/2010/main" val="3468254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εικόνα">
            <a:extLst>
              <a:ext uri="{FF2B5EF4-FFF2-40B4-BE49-F238E27FC236}">
                <a16:creationId xmlns:a16="http://schemas.microsoft.com/office/drawing/2014/main" id="{CBF65605-4351-1723-AB34-3EFA5EEF2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849" y="194500"/>
            <a:ext cx="7029384" cy="646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403DD7-CCE0-CF6C-4023-6DD8A393121C}"/>
              </a:ext>
            </a:extLst>
          </p:cNvPr>
          <p:cNvSpPr txBox="1"/>
          <p:nvPr/>
        </p:nvSpPr>
        <p:spPr>
          <a:xfrm>
            <a:off x="439030" y="458956"/>
            <a:ext cx="2587473" cy="5940088"/>
          </a:xfrm>
          <a:prstGeom prst="rect">
            <a:avLst/>
          </a:prstGeom>
          <a:noFill/>
        </p:spPr>
        <p:txBody>
          <a:bodyPr wrap="square">
            <a:spAutoFit/>
          </a:bodyPr>
          <a:lstStyle/>
          <a:p>
            <a:r>
              <a:rPr lang="el-GR" sz="2000" b="0" i="0" dirty="0">
                <a:solidFill>
                  <a:srgbClr val="000000"/>
                </a:solidFill>
                <a:effectLst/>
                <a:latin typeface="Tahoma" panose="020B0604030504040204" pitchFamily="34" charset="0"/>
              </a:rPr>
              <a:t>Από την ωρίμανση ενός ωαρίου μέχρι την ωρίμανση του επόμενου, σε περίπτωση που δεν συμβεί γονιμοποίηση, συμπληρώνεται ένας κύκλος, που ονομάζεται </a:t>
            </a:r>
            <a:r>
              <a:rPr lang="el-GR" sz="2000" b="1" i="0" dirty="0">
                <a:solidFill>
                  <a:srgbClr val="000000"/>
                </a:solidFill>
                <a:effectLst/>
                <a:latin typeface="Tahoma" panose="020B0604030504040204" pitchFamily="34" charset="0"/>
              </a:rPr>
              <a:t>έμμηνος κύκλος</a:t>
            </a:r>
            <a:r>
              <a:rPr lang="el-GR" sz="2000" b="0" i="0" dirty="0">
                <a:solidFill>
                  <a:srgbClr val="000000"/>
                </a:solidFill>
                <a:effectLst/>
                <a:latin typeface="Tahoma" panose="020B0604030504040204" pitchFamily="34" charset="0"/>
              </a:rPr>
              <a:t>. Ο κύκλος αυτός διαρκεί περίπου 28 ημέρες. Οι επιστήμονες θεωρούν ως 1η ημέρα του κύκλου την ημέρα έναρξης της </a:t>
            </a:r>
            <a:r>
              <a:rPr lang="el-GR" sz="2000" b="1" i="0" dirty="0">
                <a:solidFill>
                  <a:srgbClr val="000000"/>
                </a:solidFill>
                <a:effectLst/>
                <a:latin typeface="Tahoma" panose="020B0604030504040204" pitchFamily="34" charset="0"/>
              </a:rPr>
              <a:t>έμμηνης ρήσης</a:t>
            </a:r>
            <a:r>
              <a:rPr lang="el-GR" sz="2000" b="0" i="0" dirty="0">
                <a:solidFill>
                  <a:srgbClr val="000000"/>
                </a:solidFill>
                <a:effectLst/>
                <a:latin typeface="Tahoma" panose="020B0604030504040204" pitchFamily="34" charset="0"/>
              </a:rPr>
              <a:t> (περιόδου).</a:t>
            </a:r>
            <a:endParaRPr lang="en-US" sz="2000" dirty="0"/>
          </a:p>
        </p:txBody>
      </p:sp>
    </p:spTree>
    <p:extLst>
      <p:ext uri="{BB962C8B-B14F-4D97-AF65-F5344CB8AC3E}">
        <p14:creationId xmlns:p14="http://schemas.microsoft.com/office/powerpoint/2010/main" val="3052028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EA09F-DAD9-C8F3-FD57-2E3B5CE3D772}"/>
              </a:ext>
            </a:extLst>
          </p:cNvPr>
          <p:cNvSpPr txBox="1"/>
          <p:nvPr/>
        </p:nvSpPr>
        <p:spPr>
          <a:xfrm>
            <a:off x="327763" y="230270"/>
            <a:ext cx="11536471" cy="2123658"/>
          </a:xfrm>
          <a:prstGeom prst="rect">
            <a:avLst/>
          </a:prstGeom>
          <a:noFill/>
        </p:spPr>
        <p:txBody>
          <a:bodyPr wrap="square">
            <a:spAutoFit/>
          </a:bodyPr>
          <a:lstStyle/>
          <a:p>
            <a:r>
              <a:rPr lang="el-GR" sz="2200" b="1" dirty="0"/>
              <a:t>Από τη γονιμοποίηση στη γέννηση</a:t>
            </a:r>
          </a:p>
          <a:p>
            <a:r>
              <a:rPr lang="el-GR" sz="2200" b="0" i="0" dirty="0">
                <a:solidFill>
                  <a:srgbClr val="000000"/>
                </a:solidFill>
                <a:effectLst/>
                <a:latin typeface="Tahoma" panose="020B0604030504040204" pitchFamily="34" charset="0"/>
              </a:rPr>
              <a:t>Η είσοδος των σπερματοζωαρίων στον κόλπο της γυναίκας γίνεται με τη σεξουαλική επαφή. Τα 200-300 εκατομμύρια σπερματοζωάρια που απελευθερώνονται κατά την εκσπερμάτωση αρχίζουν ένα ταξίδι, με σκοπό να φτάσουν στις σάλπιγγες και να γονιμοποιήσουν το ωάριο. Αμέσως μετά τη γονιμοποίηση σχηματίζεται μία μεμβράνη γύρω από το γονιμοποιημένο ωάριο και παρεμποδίζεται η είσοδος άλλων σπερματοζωαρίων.</a:t>
            </a:r>
            <a:endParaRPr lang="en-US" sz="2200" dirty="0"/>
          </a:p>
        </p:txBody>
      </p:sp>
      <p:pic>
        <p:nvPicPr>
          <p:cNvPr id="5" name="Picture 4" descr="A diagram of uterus and uterus&#10;&#10;AI-generated content may be incorrect.">
            <a:extLst>
              <a:ext uri="{FF2B5EF4-FFF2-40B4-BE49-F238E27FC236}">
                <a16:creationId xmlns:a16="http://schemas.microsoft.com/office/drawing/2014/main" id="{6589D772-A76E-9DF8-0905-E87201EC586B}"/>
              </a:ext>
            </a:extLst>
          </p:cNvPr>
          <p:cNvPicPr>
            <a:picLocks noChangeAspect="1"/>
          </p:cNvPicPr>
          <p:nvPr/>
        </p:nvPicPr>
        <p:blipFill>
          <a:blip r:embed="rId2"/>
          <a:stretch>
            <a:fillRect/>
          </a:stretch>
        </p:blipFill>
        <p:spPr>
          <a:xfrm>
            <a:off x="452187" y="2595081"/>
            <a:ext cx="7955697" cy="3817983"/>
          </a:xfrm>
          <a:prstGeom prst="rect">
            <a:avLst/>
          </a:prstGeom>
        </p:spPr>
      </p:pic>
      <p:sp>
        <p:nvSpPr>
          <p:cNvPr id="7" name="TextBox 6">
            <a:extLst>
              <a:ext uri="{FF2B5EF4-FFF2-40B4-BE49-F238E27FC236}">
                <a16:creationId xmlns:a16="http://schemas.microsoft.com/office/drawing/2014/main" id="{A45688CD-64E4-B07D-417E-FCD7BF10954A}"/>
              </a:ext>
            </a:extLst>
          </p:cNvPr>
          <p:cNvSpPr txBox="1"/>
          <p:nvPr/>
        </p:nvSpPr>
        <p:spPr>
          <a:xfrm>
            <a:off x="8607464" y="2627412"/>
            <a:ext cx="2944459" cy="3785652"/>
          </a:xfrm>
          <a:prstGeom prst="rect">
            <a:avLst/>
          </a:prstGeom>
          <a:noFill/>
        </p:spPr>
        <p:txBody>
          <a:bodyPr wrap="square">
            <a:spAutoFit/>
          </a:bodyPr>
          <a:lstStyle/>
          <a:p>
            <a:r>
              <a:rPr lang="el-GR" sz="2000" b="0" i="0" dirty="0">
                <a:solidFill>
                  <a:srgbClr val="000000"/>
                </a:solidFill>
                <a:effectLst/>
                <a:latin typeface="Tahoma" panose="020B0604030504040204" pitchFamily="34" charset="0"/>
              </a:rPr>
              <a:t>Σταδιακά σχηματίζεται μια μάζα κυττάρων, η οποία, όταν φτάσει στη μήτρα, εμφυτεύεται στο ενδομήτριο. Η κύηση (εγκυμοσύνη) έχει αρχίσει. Τα παχιά τοιχώματα του ενδομητρίου είναι πλούσια σε αιμοφόρα αγγεία και βοηθούν την ανάπτυξη του εμβρύου. </a:t>
            </a:r>
            <a:endParaRPr lang="en-US" sz="2000" dirty="0"/>
          </a:p>
        </p:txBody>
      </p:sp>
    </p:spTree>
    <p:extLst>
      <p:ext uri="{BB962C8B-B14F-4D97-AF65-F5344CB8AC3E}">
        <p14:creationId xmlns:p14="http://schemas.microsoft.com/office/powerpoint/2010/main" val="2945385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human body parts&#10;&#10;AI-generated content may be incorrect.">
            <a:extLst>
              <a:ext uri="{FF2B5EF4-FFF2-40B4-BE49-F238E27FC236}">
                <a16:creationId xmlns:a16="http://schemas.microsoft.com/office/drawing/2014/main" id="{E0FC04D7-E82B-860E-E193-1EEEEA4D4B8E}"/>
              </a:ext>
            </a:extLst>
          </p:cNvPr>
          <p:cNvPicPr>
            <a:picLocks noChangeAspect="1"/>
          </p:cNvPicPr>
          <p:nvPr/>
        </p:nvPicPr>
        <p:blipFill>
          <a:blip r:embed="rId2"/>
          <a:stretch>
            <a:fillRect/>
          </a:stretch>
        </p:blipFill>
        <p:spPr>
          <a:xfrm>
            <a:off x="0" y="321168"/>
            <a:ext cx="12192000" cy="6215663"/>
          </a:xfrm>
          <a:prstGeom prst="rect">
            <a:avLst/>
          </a:prstGeom>
        </p:spPr>
      </p:pic>
    </p:spTree>
    <p:extLst>
      <p:ext uri="{BB962C8B-B14F-4D97-AF65-F5344CB8AC3E}">
        <p14:creationId xmlns:p14="http://schemas.microsoft.com/office/powerpoint/2010/main" val="479021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fetus&#10;&#10;AI-generated content may be incorrect.">
            <a:extLst>
              <a:ext uri="{FF2B5EF4-FFF2-40B4-BE49-F238E27FC236}">
                <a16:creationId xmlns:a16="http://schemas.microsoft.com/office/drawing/2014/main" id="{4F4292A4-E566-7A3E-6038-2D7012A8C2C3}"/>
              </a:ext>
            </a:extLst>
          </p:cNvPr>
          <p:cNvPicPr>
            <a:picLocks noChangeAspect="1"/>
          </p:cNvPicPr>
          <p:nvPr/>
        </p:nvPicPr>
        <p:blipFill>
          <a:blip r:embed="rId2"/>
          <a:stretch>
            <a:fillRect/>
          </a:stretch>
        </p:blipFill>
        <p:spPr>
          <a:xfrm>
            <a:off x="0" y="238313"/>
            <a:ext cx="12192000" cy="6381374"/>
          </a:xfrm>
          <a:prstGeom prst="rect">
            <a:avLst/>
          </a:prstGeom>
        </p:spPr>
      </p:pic>
      <p:pic>
        <p:nvPicPr>
          <p:cNvPr id="3074" name="Picture 2" descr="εικόνα">
            <a:extLst>
              <a:ext uri="{FF2B5EF4-FFF2-40B4-BE49-F238E27FC236}">
                <a16:creationId xmlns:a16="http://schemas.microsoft.com/office/drawing/2014/main" id="{AD914278-D234-16F0-B3DB-05653370A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6"/>
          <a:stretch>
            <a:fillRect/>
          </a:stretch>
        </p:blipFill>
        <p:spPr bwMode="auto">
          <a:xfrm>
            <a:off x="7954027" y="1588946"/>
            <a:ext cx="4099796" cy="3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052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02D5C-3F92-E8EF-3F86-9653C8A1DF43}"/>
              </a:ext>
            </a:extLst>
          </p:cNvPr>
          <p:cNvSpPr txBox="1"/>
          <p:nvPr/>
        </p:nvSpPr>
        <p:spPr>
          <a:xfrm>
            <a:off x="466595" y="1012953"/>
            <a:ext cx="3241109" cy="4832092"/>
          </a:xfrm>
          <a:prstGeom prst="rect">
            <a:avLst/>
          </a:prstGeom>
          <a:noFill/>
        </p:spPr>
        <p:txBody>
          <a:bodyPr wrap="square">
            <a:spAutoFit/>
          </a:bodyPr>
          <a:lstStyle/>
          <a:p>
            <a:r>
              <a:rPr lang="el-GR" sz="2200" b="0" i="0" dirty="0">
                <a:solidFill>
                  <a:srgbClr val="000000"/>
                </a:solidFill>
                <a:effectLst/>
                <a:latin typeface="Tahoma" panose="020B0604030504040204" pitchFamily="34" charset="0"/>
              </a:rPr>
              <a:t>Μετά από εννέα περίπου μήνες κύησης, το έμβρυο παίρνει την κατάλληλη θέση και είναι έτοιμο για τον </a:t>
            </a:r>
            <a:r>
              <a:rPr lang="el-GR" sz="2200" b="1" i="0" dirty="0">
                <a:solidFill>
                  <a:srgbClr val="000000"/>
                </a:solidFill>
                <a:effectLst/>
                <a:latin typeface="Tahoma" panose="020B0604030504040204" pitchFamily="34" charset="0"/>
              </a:rPr>
              <a:t>τοκετό</a:t>
            </a:r>
            <a:r>
              <a:rPr lang="el-GR" sz="2200" b="0" i="0" dirty="0">
                <a:solidFill>
                  <a:srgbClr val="000000"/>
                </a:solidFill>
                <a:effectLst/>
                <a:latin typeface="Tahoma" panose="020B0604030504040204" pitchFamily="34" charset="0"/>
              </a:rPr>
              <a:t>, δηλαδή την έξοδό του από τη μήτρα. Ο αμνιακός σάκος σπάει, αποβάλλεται το αμνιακό υγρό και, με συσπάσεις της μήτρας, το έμβρυο ωθείται έξω από το σώμα της μητέρας.</a:t>
            </a:r>
            <a:endParaRPr lang="en-US" sz="2200" dirty="0"/>
          </a:p>
        </p:txBody>
      </p:sp>
      <p:pic>
        <p:nvPicPr>
          <p:cNvPr id="5" name="Picture 4" descr="A pregnant person with a fetus inside&#10;&#10;AI-generated content may be incorrect.">
            <a:extLst>
              <a:ext uri="{FF2B5EF4-FFF2-40B4-BE49-F238E27FC236}">
                <a16:creationId xmlns:a16="http://schemas.microsoft.com/office/drawing/2014/main" id="{3D1A1FA0-A23A-E438-CE21-49B6E5896EF8}"/>
              </a:ext>
            </a:extLst>
          </p:cNvPr>
          <p:cNvPicPr>
            <a:picLocks noChangeAspect="1"/>
          </p:cNvPicPr>
          <p:nvPr/>
        </p:nvPicPr>
        <p:blipFill>
          <a:blip r:embed="rId2"/>
          <a:stretch>
            <a:fillRect/>
          </a:stretch>
        </p:blipFill>
        <p:spPr>
          <a:xfrm>
            <a:off x="3920272" y="1212532"/>
            <a:ext cx="7971103" cy="4432933"/>
          </a:xfrm>
          <a:prstGeom prst="rect">
            <a:avLst/>
          </a:prstGeom>
        </p:spPr>
      </p:pic>
    </p:spTree>
    <p:extLst>
      <p:ext uri="{BB962C8B-B14F-4D97-AF65-F5344CB8AC3E}">
        <p14:creationId xmlns:p14="http://schemas.microsoft.com/office/powerpoint/2010/main" val="3035653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E8D4BD-2DD2-810F-19EB-6F2CA2B1A62C}"/>
              </a:ext>
            </a:extLst>
          </p:cNvPr>
          <p:cNvSpPr txBox="1"/>
          <p:nvPr/>
        </p:nvSpPr>
        <p:spPr>
          <a:xfrm>
            <a:off x="303758" y="332108"/>
            <a:ext cx="8264046" cy="5847755"/>
          </a:xfrm>
          <a:prstGeom prst="rect">
            <a:avLst/>
          </a:prstGeom>
          <a:noFill/>
        </p:spPr>
        <p:txBody>
          <a:bodyPr wrap="square">
            <a:spAutoFit/>
          </a:bodyPr>
          <a:lstStyle/>
          <a:p>
            <a:pPr algn="l" fontAlgn="base">
              <a:buNone/>
            </a:pPr>
            <a:r>
              <a:rPr lang="el-GR" sz="2200" b="0" i="0" u="none" strike="noStrike" dirty="0">
                <a:effectLst/>
                <a:latin typeface="Droid Serif"/>
              </a:rPr>
              <a:t>Όσο διαρκεί η κύηση, η ανάπτυξη του εμβρύου αλλά και η υγεία της εγκύου επηρεάζονται από:</a:t>
            </a:r>
          </a:p>
          <a:p>
            <a:pPr algn="l" fontAlgn="base">
              <a:buNone/>
            </a:pPr>
            <a:r>
              <a:rPr lang="el-GR" sz="2200" b="0" i="0" u="none" strike="noStrike" dirty="0">
                <a:effectLst/>
                <a:latin typeface="Droid Serif"/>
              </a:rPr>
              <a:t>Α. </a:t>
            </a:r>
            <a:r>
              <a:rPr lang="el-GR" sz="2200" b="1" i="0" u="none" strike="noStrike" dirty="0">
                <a:effectLst/>
                <a:latin typeface="Droid Serif"/>
              </a:rPr>
              <a:t>Περιβαλλοντικούς παράγοντες</a:t>
            </a:r>
            <a:r>
              <a:rPr lang="el-GR" sz="2200" b="0" i="0" u="none" strike="noStrike" dirty="0">
                <a:effectLst/>
                <a:latin typeface="Droid Serif"/>
              </a:rPr>
              <a:t>. Η ρύπανση του ατμοσφαιρικού αέρα, τα φυτοφάρμακα, τα χημικά πρόσθετα στα τρόφιμα κ.α. </a:t>
            </a:r>
          </a:p>
          <a:p>
            <a:pPr algn="l" fontAlgn="base">
              <a:buNone/>
            </a:pPr>
            <a:r>
              <a:rPr lang="el-GR" sz="2200" b="0" i="0" u="none" strike="noStrike" dirty="0">
                <a:effectLst/>
                <a:latin typeface="Droid Serif"/>
              </a:rPr>
              <a:t>Β. Παράγοντες που έχουν σχέση με τον </a:t>
            </a:r>
            <a:r>
              <a:rPr lang="el-GR" sz="2200" b="1" i="0" u="none" strike="noStrike" dirty="0">
                <a:effectLst/>
                <a:latin typeface="Droid Serif"/>
              </a:rPr>
              <a:t>τρόπο ζωής</a:t>
            </a:r>
            <a:r>
              <a:rPr lang="el-GR" sz="2200" b="0" i="0" u="none" strike="noStrike" dirty="0">
                <a:effectLst/>
                <a:latin typeface="Droid Serif"/>
              </a:rPr>
              <a:t> της μέλλουσας μητέρας. Η έγκυος δεν πρέπει να καπνίζει, να καταναλώνει αλκοολούχα ποτά και φάρμακα που δεν έχει συστήσει ο γιατρός. Η ισορροπημένη διατροφή και η φυσική άσκηση συντελούν στη φυσιολογική ανάπτυξη του εμβρύου και στην καλή υγεία της εγκύου.</a:t>
            </a:r>
          </a:p>
          <a:p>
            <a:pPr algn="l" fontAlgn="base">
              <a:buNone/>
            </a:pPr>
            <a:r>
              <a:rPr lang="el-GR" sz="2200" b="0" i="0" u="none" strike="noStrike" dirty="0">
                <a:effectLst/>
                <a:latin typeface="Droid Serif"/>
              </a:rPr>
              <a:t> </a:t>
            </a:r>
          </a:p>
          <a:p>
            <a:pPr algn="l" fontAlgn="base">
              <a:buNone/>
            </a:pPr>
            <a:r>
              <a:rPr lang="el-GR" sz="2200" b="0" i="0" u="none" strike="noStrike" dirty="0">
                <a:effectLst/>
                <a:latin typeface="Droid Serif"/>
              </a:rPr>
              <a:t>Μετά τον τοκετό αρχίζει η παραγωγή και η έκκριση γάλακτος από τους </a:t>
            </a:r>
            <a:r>
              <a:rPr lang="el-GR" sz="2200" b="1" i="0" u="none" strike="noStrike" dirty="0">
                <a:effectLst/>
                <a:latin typeface="Droid Serif"/>
              </a:rPr>
              <a:t>μαστικούς αδένες</a:t>
            </a:r>
            <a:r>
              <a:rPr lang="el-GR" sz="2200" b="0" i="0" u="none" strike="noStrike" dirty="0">
                <a:effectLst/>
                <a:latin typeface="Droid Serif"/>
              </a:rPr>
              <a:t>, που βρίσκονται στο στήθος της γυναίκας. Ο </a:t>
            </a:r>
            <a:r>
              <a:rPr lang="el-GR" sz="2200" b="1" i="0" u="none" strike="noStrike" dirty="0">
                <a:effectLst/>
                <a:latin typeface="Droid Serif"/>
              </a:rPr>
              <a:t>θηλασμός</a:t>
            </a:r>
            <a:r>
              <a:rPr lang="el-GR" sz="2200" b="0" i="0" u="none" strike="noStrike" dirty="0">
                <a:effectLst/>
                <a:latin typeface="Droid Serif"/>
              </a:rPr>
              <a:t> είναι πολύ σημαντικός για την υγεία και την ομαλή ανάπτυξη του βρέφους.</a:t>
            </a:r>
          </a:p>
          <a:p>
            <a:pPr algn="l" fontAlgn="base">
              <a:buNone/>
            </a:pPr>
            <a:r>
              <a:rPr lang="el-GR" sz="2200" b="0" i="0" u="none" strike="noStrike" dirty="0">
                <a:effectLst/>
                <a:latin typeface="Droid Serif"/>
              </a:rPr>
              <a:t>1.Όσο περισσότερο θηλάζει το βρέφος, τόσο αυξάνεται η έκκριση γάλακτος. 2.Όταν διακοπεί ο θηλασμός, μετά από λίγες ημέρες σταματά και η έκκριση γάλακτος.</a:t>
            </a:r>
          </a:p>
        </p:txBody>
      </p:sp>
      <p:pic>
        <p:nvPicPr>
          <p:cNvPr id="4098" name="Picture 2" descr="εικόνα">
            <a:extLst>
              <a:ext uri="{FF2B5EF4-FFF2-40B4-BE49-F238E27FC236}">
                <a16:creationId xmlns:a16="http://schemas.microsoft.com/office/drawing/2014/main" id="{3B06A710-C4E1-4A22-5F51-1230EB1AE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197" y="3752327"/>
            <a:ext cx="3547328" cy="20096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65DB59-F840-0845-BE53-F61CB86F8B07}"/>
              </a:ext>
            </a:extLst>
          </p:cNvPr>
          <p:cNvSpPr txBox="1"/>
          <p:nvPr/>
        </p:nvSpPr>
        <p:spPr>
          <a:xfrm>
            <a:off x="8554230" y="1444003"/>
            <a:ext cx="3389332" cy="2308324"/>
          </a:xfrm>
          <a:prstGeom prst="rect">
            <a:avLst/>
          </a:prstGeom>
          <a:noFill/>
        </p:spPr>
        <p:txBody>
          <a:bodyPr wrap="square">
            <a:spAutoFit/>
          </a:bodyPr>
          <a:lstStyle/>
          <a:p>
            <a:r>
              <a:rPr lang="el-GR" b="0" i="1" dirty="0">
                <a:solidFill>
                  <a:srgbClr val="000000"/>
                </a:solidFill>
                <a:effectLst/>
                <a:latin typeface="Tahoma" panose="020B0604030504040204" pitchFamily="34" charset="0"/>
              </a:rPr>
              <a:t>Το μητρικό γάλα περιέχει</a:t>
            </a:r>
            <a:br>
              <a:rPr lang="el-GR" dirty="0"/>
            </a:br>
            <a:r>
              <a:rPr lang="el-GR" b="0" i="1" dirty="0">
                <a:solidFill>
                  <a:srgbClr val="000000"/>
                </a:solidFill>
                <a:effectLst/>
                <a:latin typeface="Tahoma" panose="020B0604030504040204" pitchFamily="34" charset="0"/>
              </a:rPr>
              <a:t>θρεπτικές ουσίες και αντισώματα που προστατεύουν το βρέφος από παθογόνα μικρόβια. Επιπλέον, συμβάλλει στην ανάπτυξη συναισθηματικού δεσμού μεταξύ μητέρας και βρέφους.</a:t>
            </a:r>
            <a:endParaRPr lang="en-US" dirty="0"/>
          </a:p>
        </p:txBody>
      </p:sp>
    </p:spTree>
    <p:extLst>
      <p:ext uri="{BB962C8B-B14F-4D97-AF65-F5344CB8AC3E}">
        <p14:creationId xmlns:p14="http://schemas.microsoft.com/office/powerpoint/2010/main" val="2405273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8A6C6088-339C-201C-356A-08A8FD34C337}"/>
              </a:ext>
            </a:extLst>
          </p:cNvPr>
          <p:cNvPicPr>
            <a:picLocks noChangeAspect="1"/>
          </p:cNvPicPr>
          <p:nvPr/>
        </p:nvPicPr>
        <p:blipFill>
          <a:blip r:embed="rId2"/>
          <a:stretch>
            <a:fillRect/>
          </a:stretch>
        </p:blipFill>
        <p:spPr>
          <a:xfrm>
            <a:off x="0" y="404718"/>
            <a:ext cx="12192000" cy="4269868"/>
          </a:xfrm>
          <a:prstGeom prst="rect">
            <a:avLst/>
          </a:prstGeom>
        </p:spPr>
      </p:pic>
    </p:spTree>
    <p:extLst>
      <p:ext uri="{BB962C8B-B14F-4D97-AF65-F5344CB8AC3E}">
        <p14:creationId xmlns:p14="http://schemas.microsoft.com/office/powerpoint/2010/main" val="2594257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reproductive system&#10;&#10;AI-generated content may be incorrect.">
            <a:extLst>
              <a:ext uri="{FF2B5EF4-FFF2-40B4-BE49-F238E27FC236}">
                <a16:creationId xmlns:a16="http://schemas.microsoft.com/office/drawing/2014/main" id="{B506E8F8-F0D1-9DF3-06F2-DA9FEFF4307C}"/>
              </a:ext>
            </a:extLst>
          </p:cNvPr>
          <p:cNvPicPr>
            <a:picLocks noChangeAspect="1"/>
          </p:cNvPicPr>
          <p:nvPr/>
        </p:nvPicPr>
        <p:blipFill>
          <a:blip r:embed="rId2"/>
          <a:stretch>
            <a:fillRect/>
          </a:stretch>
        </p:blipFill>
        <p:spPr>
          <a:xfrm>
            <a:off x="0" y="101226"/>
            <a:ext cx="12192000" cy="4325707"/>
          </a:xfrm>
          <a:prstGeom prst="rect">
            <a:avLst/>
          </a:prstGeom>
        </p:spPr>
      </p:pic>
    </p:spTree>
    <p:extLst>
      <p:ext uri="{BB962C8B-B14F-4D97-AF65-F5344CB8AC3E}">
        <p14:creationId xmlns:p14="http://schemas.microsoft.com/office/powerpoint/2010/main" val="686278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443F1-E494-F208-836E-43FDB0AA7B76}"/>
              </a:ext>
            </a:extLst>
          </p:cNvPr>
          <p:cNvPicPr>
            <a:picLocks noChangeAspect="1"/>
          </p:cNvPicPr>
          <p:nvPr/>
        </p:nvPicPr>
        <p:blipFill>
          <a:blip r:embed="rId2"/>
          <a:stretch>
            <a:fillRect/>
          </a:stretch>
        </p:blipFill>
        <p:spPr>
          <a:xfrm>
            <a:off x="643467" y="934467"/>
            <a:ext cx="10905066" cy="4989066"/>
          </a:xfrm>
          <a:prstGeom prst="rect">
            <a:avLst/>
          </a:prstGeom>
        </p:spPr>
      </p:pic>
    </p:spTree>
    <p:extLst>
      <p:ext uri="{BB962C8B-B14F-4D97-AF65-F5344CB8AC3E}">
        <p14:creationId xmlns:p14="http://schemas.microsoft.com/office/powerpoint/2010/main" val="2427550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6AE0B8-A634-5A5F-24E1-E6A5BE2FB6AB}"/>
              </a:ext>
            </a:extLst>
          </p:cNvPr>
          <p:cNvSpPr txBox="1"/>
          <p:nvPr/>
        </p:nvSpPr>
        <p:spPr>
          <a:xfrm>
            <a:off x="225468" y="375781"/>
            <a:ext cx="11423738" cy="5510996"/>
          </a:xfrm>
          <a:prstGeom prst="rect">
            <a:avLst/>
          </a:prstGeom>
          <a:noFill/>
        </p:spPr>
        <p:txBody>
          <a:bodyPr wrap="square">
            <a:spAutoFit/>
          </a:bodyPr>
          <a:lstStyle/>
          <a:p>
            <a:pPr marL="342900" marR="0" lvl="0" indent="-342900">
              <a:lnSpc>
                <a:spcPct val="115000"/>
              </a:lnSpc>
              <a:spcAft>
                <a:spcPts val="1000"/>
              </a:spcAft>
              <a:buFont typeface="+mj-lt"/>
              <a:buAutoNum type="arabicPeriod"/>
            </a:pPr>
            <a:r>
              <a:rPr lang="el-GR" sz="2200" b="1" dirty="0">
                <a:effectLst/>
                <a:latin typeface="Calibri" panose="020F0502020204030204" pitchFamily="34" charset="0"/>
                <a:ea typeface="Times New Roman" panose="02020603050405020304" pitchFamily="18" charset="0"/>
                <a:cs typeface="Times New Roman" panose="02020603050405020304" pitchFamily="18" charset="0"/>
              </a:rPr>
              <a:t>Να συμπληρώσετε τα κενά με την κατάλληλη λέξη:</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70510" marR="0">
              <a:lnSpc>
                <a:spcPct val="115000"/>
              </a:lnSpc>
              <a:spcAft>
                <a:spcPts val="1000"/>
              </a:spcAft>
              <a:buNone/>
            </a:pPr>
            <a:r>
              <a:rPr lang="el-GR" sz="2200" dirty="0">
                <a:effectLst/>
                <a:latin typeface="Calibri" panose="020F0502020204030204" pitchFamily="34" charset="0"/>
                <a:ea typeface="Times New Roman" panose="02020603050405020304" pitchFamily="18" charset="0"/>
                <a:cs typeface="Times New Roman" panose="02020603050405020304" pitchFamily="18" charset="0"/>
              </a:rPr>
              <a:t>Τα ανώριμα ωάρια βρίσκονται στις __________________ των γυναικών, ενώ τα σπερματοζωάρια παράγονται συνεχώς στους ______________ των ανδρών κατά τη διάρκεια της εφηβείας και μετά. Το _____________ είναι το πρώτο κύτταρο του ζωντανού οργανισμού που δημιουργείται όταν το ωάριο γονιμοποιηθεί από το σπερματοζωάριο. Η κύηση ξεκινάει όταν το έμβρυο εμφυτευτεί στα τοιχώματα της _____________.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15000"/>
              </a:lnSpc>
              <a:spcAft>
                <a:spcPts val="1000"/>
              </a:spcAft>
            </a:pPr>
            <a:r>
              <a:rPr lang="el-GR" sz="2200" b="1" dirty="0">
                <a:effectLst/>
                <a:latin typeface="Calibri" panose="020F0502020204030204" pitchFamily="34" charset="0"/>
                <a:ea typeface="Times New Roman" panose="02020603050405020304" pitchFamily="18" charset="0"/>
                <a:cs typeface="Times New Roman" panose="02020603050405020304" pitchFamily="18" charset="0"/>
              </a:rPr>
              <a:t>2. Να απαντήσετε τις παρακάτω εωτήσεις: </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70510" marR="0">
              <a:lnSpc>
                <a:spcPct val="115000"/>
              </a:lnSpc>
              <a:spcAft>
                <a:spcPts val="1000"/>
              </a:spcAft>
              <a:buNone/>
            </a:pPr>
            <a:r>
              <a:rPr lang="el-GR" sz="2200" dirty="0">
                <a:effectLst/>
                <a:latin typeface="Calibri" panose="020F0502020204030204" pitchFamily="34" charset="0"/>
                <a:ea typeface="Times New Roman" panose="02020603050405020304" pitchFamily="18" charset="0"/>
                <a:cs typeface="Times New Roman" panose="02020603050405020304" pitchFamily="18" charset="0"/>
              </a:rPr>
              <a:t>α) Σε ποια ηλικία περίπου αρχίζει η έμμηνος ρήση στις γυναίκες;</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70510" marR="0">
              <a:lnSpc>
                <a:spcPct val="115000"/>
              </a:lnSpc>
              <a:spcAft>
                <a:spcPts val="1000"/>
              </a:spcAft>
              <a:buNone/>
            </a:pPr>
            <a:r>
              <a:rPr lang="el-GR" sz="2200" dirty="0">
                <a:effectLst/>
                <a:latin typeface="Calibri" panose="020F0502020204030204" pitchFamily="34" charset="0"/>
                <a:ea typeface="Times New Roman" panose="02020603050405020304" pitchFamily="18" charset="0"/>
                <a:cs typeface="Times New Roman" panose="02020603050405020304" pitchFamily="18" charset="0"/>
              </a:rPr>
              <a:t>β) Τι ακριβώς αποβάλλεται με την έμμηνο ρήση και γιατί συμβαίνει αυτό;</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270510" marR="0">
              <a:lnSpc>
                <a:spcPct val="115000"/>
              </a:lnSpc>
              <a:spcAft>
                <a:spcPts val="1000"/>
              </a:spcAft>
              <a:buNone/>
            </a:pPr>
            <a:r>
              <a:rPr lang="el-GR" sz="2200" dirty="0">
                <a:effectLst/>
                <a:latin typeface="Calibri" panose="020F0502020204030204" pitchFamily="34" charset="0"/>
                <a:ea typeface="Times New Roman" panose="02020603050405020304" pitchFamily="18" charset="0"/>
                <a:cs typeface="Times New Roman" panose="02020603050405020304" pitchFamily="18" charset="0"/>
              </a:rPr>
              <a:t>γ) Ο πλακούντας και ο ομφάλιος λώρος συνδέουν το έμβρυο με το κυκλοφορικό σύστημα της μητέρας. Σε τι βοηθάει αυτό</a:t>
            </a: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a:t>
            </a:r>
          </a:p>
          <a:p>
            <a:pPr marL="457200" marR="0" indent="-186690">
              <a:lnSpc>
                <a:spcPct val="115000"/>
              </a:lnSpc>
              <a:spcAft>
                <a:spcPts val="1000"/>
              </a:spcAft>
              <a:buNone/>
            </a:pPr>
            <a:r>
              <a:rPr lang="el-GR" sz="2200" dirty="0">
                <a:effectLst/>
                <a:latin typeface="Calibri" panose="020F0502020204030204" pitchFamily="34" charset="0"/>
                <a:ea typeface="Times New Roman" panose="02020603050405020304" pitchFamily="18" charset="0"/>
                <a:cs typeface="Times New Roman" panose="02020603050405020304" pitchFamily="18" charset="0"/>
              </a:rPr>
              <a:t>δ) Για ποιο λόγο η μητέρα δεν πρέπει να καπνίζει κατά τη διάρκεια της κύησης;</a:t>
            </a: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53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DFB125-FEF0-CAA6-6A7E-DB567B413839}"/>
              </a:ext>
            </a:extLst>
          </p:cNvPr>
          <p:cNvSpPr txBox="1"/>
          <p:nvPr/>
        </p:nvSpPr>
        <p:spPr>
          <a:xfrm>
            <a:off x="501042" y="305068"/>
            <a:ext cx="6776580" cy="6247864"/>
          </a:xfrm>
          <a:prstGeom prst="rect">
            <a:avLst/>
          </a:prstGeom>
          <a:noFill/>
        </p:spPr>
        <p:txBody>
          <a:bodyPr wrap="square">
            <a:spAutoFit/>
          </a:bodyPr>
          <a:lstStyle/>
          <a:p>
            <a:pPr algn="l"/>
            <a:r>
              <a:rPr lang="el-GR" sz="4000" b="0" i="0" u="none" strike="noStrike" baseline="0" dirty="0">
                <a:latin typeface="MyriadPro-Regular"/>
              </a:rPr>
              <a:t>Αρα...</a:t>
            </a:r>
          </a:p>
          <a:p>
            <a:pPr algn="l"/>
            <a:r>
              <a:rPr lang="el-GR" sz="2400" b="0" i="0" u="none" strike="noStrike" baseline="0" dirty="0">
                <a:latin typeface="MyriadPro-Regular"/>
              </a:rPr>
              <a:t>Για την πραγματοποίηση των κινήσεων, ο άνθρωπος, όπως και άλλα ζώα, διαθέτει σκελετό και μυς. Στα ζώα που διαθέτουν σκελετό, αυτός μπορεί:</a:t>
            </a:r>
          </a:p>
          <a:p>
            <a:pPr algn="l"/>
            <a:r>
              <a:rPr lang="el-GR" sz="2400" b="0" i="0" u="none" strike="noStrike" baseline="0" dirty="0">
                <a:latin typeface="MyriadPro-Regular"/>
              </a:rPr>
              <a:t>• να βρίσκεται στο εσωτερικό του οργανισμού (</a:t>
            </a:r>
            <a:r>
              <a:rPr lang="el-GR" sz="2400" b="1" i="0" u="none" strike="noStrike" baseline="0" dirty="0">
                <a:latin typeface="MyriadPro-Semibold"/>
              </a:rPr>
              <a:t>ενδοσκελετός</a:t>
            </a:r>
            <a:r>
              <a:rPr lang="el-GR" sz="2400" b="0" i="0" u="none" strike="noStrike" baseline="0" dirty="0">
                <a:latin typeface="MyriadPro-Regular"/>
              </a:rPr>
              <a:t>) ή</a:t>
            </a:r>
          </a:p>
          <a:p>
            <a:pPr algn="l"/>
            <a:r>
              <a:rPr lang="el-GR" sz="2400" b="0" i="0" u="none" strike="noStrike" baseline="0" dirty="0">
                <a:latin typeface="MyriadPro-Regular"/>
              </a:rPr>
              <a:t>• να καλύπτει εξωτερικά τον οργανισμό (</a:t>
            </a:r>
            <a:r>
              <a:rPr lang="el-GR" sz="2400" b="1" i="0" u="none" strike="noStrike" baseline="0" dirty="0">
                <a:latin typeface="MyriadPro-Semibold"/>
              </a:rPr>
              <a:t>εξωσκελετός</a:t>
            </a:r>
            <a:r>
              <a:rPr lang="el-GR" sz="2400" b="0" i="0" u="none" strike="noStrike" baseline="0" dirty="0">
                <a:latin typeface="MyriadPro-Regular"/>
              </a:rPr>
              <a:t>).</a:t>
            </a:r>
          </a:p>
          <a:p>
            <a:pPr algn="l"/>
            <a:r>
              <a:rPr lang="el-GR" sz="2400" b="0" i="0" u="none" strike="noStrike" baseline="0" dirty="0">
                <a:latin typeface="MyriadPro-Regular"/>
              </a:rPr>
              <a:t>Σε κάθε περίπτωση, ο σκελετός αυτός, εκτός από την κίνηση, προστατεύει, υποστηρίζει και διατηρεί το σχήμα του σώματος των ζώων.</a:t>
            </a:r>
          </a:p>
          <a:p>
            <a:pPr algn="l"/>
            <a:r>
              <a:rPr lang="el-GR" sz="2400" b="0" i="0" u="none" strike="noStrike" baseline="0" dirty="0">
                <a:latin typeface="MyriadPro-Regular"/>
              </a:rPr>
              <a:t>Στα ασπόνδυλα ο εξωσκελετός βοηθά επιπλέον στη διατήρηση της υγρασίας του σώματός τους. Σε μια κατηγορία ασπονδύλων, τα αρθρόποδα, ο εξωσκελετός είναι αρθρωτός, έτσι ώστε να</a:t>
            </a:r>
          </a:p>
          <a:p>
            <a:pPr algn="l"/>
            <a:r>
              <a:rPr lang="el-GR" sz="2400" b="0" i="0" u="none" strike="noStrike" baseline="0" dirty="0">
                <a:latin typeface="MyriadPro-Regular"/>
              </a:rPr>
              <a:t>επιτρέπονται οι κινήσεις.</a:t>
            </a:r>
            <a:endParaRPr lang="en-US" sz="2400" dirty="0"/>
          </a:p>
        </p:txBody>
      </p:sp>
      <p:pic>
        <p:nvPicPr>
          <p:cNvPr id="5" name="Picture 4">
            <a:extLst>
              <a:ext uri="{FF2B5EF4-FFF2-40B4-BE49-F238E27FC236}">
                <a16:creationId xmlns:a16="http://schemas.microsoft.com/office/drawing/2014/main" id="{909C53DC-50E0-0B4B-B491-286B84E820DF}"/>
              </a:ext>
            </a:extLst>
          </p:cNvPr>
          <p:cNvPicPr>
            <a:picLocks noChangeAspect="1"/>
          </p:cNvPicPr>
          <p:nvPr/>
        </p:nvPicPr>
        <p:blipFill>
          <a:blip r:embed="rId2"/>
          <a:stretch>
            <a:fillRect/>
          </a:stretch>
        </p:blipFill>
        <p:spPr>
          <a:xfrm>
            <a:off x="7277623" y="764087"/>
            <a:ext cx="4548716" cy="5643885"/>
          </a:xfrm>
          <a:prstGeom prst="rect">
            <a:avLst/>
          </a:prstGeom>
        </p:spPr>
      </p:pic>
      <p:sp>
        <p:nvSpPr>
          <p:cNvPr id="7" name="TextBox 6">
            <a:extLst>
              <a:ext uri="{FF2B5EF4-FFF2-40B4-BE49-F238E27FC236}">
                <a16:creationId xmlns:a16="http://schemas.microsoft.com/office/drawing/2014/main" id="{1CC2CC6C-7192-FA5B-E055-55428D0B7517}"/>
              </a:ext>
            </a:extLst>
          </p:cNvPr>
          <p:cNvSpPr txBox="1"/>
          <p:nvPr/>
        </p:nvSpPr>
        <p:spPr>
          <a:xfrm>
            <a:off x="7277622" y="1515649"/>
            <a:ext cx="275573"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2553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53357-EA36-B945-D848-0979CD661A86}"/>
              </a:ext>
            </a:extLst>
          </p:cNvPr>
          <p:cNvPicPr>
            <a:picLocks noChangeAspect="1"/>
          </p:cNvPicPr>
          <p:nvPr/>
        </p:nvPicPr>
        <p:blipFill>
          <a:blip r:embed="rId2"/>
          <a:stretch>
            <a:fillRect/>
          </a:stretch>
        </p:blipFill>
        <p:spPr>
          <a:xfrm>
            <a:off x="2505205" y="1002082"/>
            <a:ext cx="6883854" cy="4471851"/>
          </a:xfrm>
          <a:prstGeom prst="rect">
            <a:avLst/>
          </a:prstGeom>
        </p:spPr>
      </p:pic>
      <p:sp>
        <p:nvSpPr>
          <p:cNvPr id="5" name="TextBox 4">
            <a:extLst>
              <a:ext uri="{FF2B5EF4-FFF2-40B4-BE49-F238E27FC236}">
                <a16:creationId xmlns:a16="http://schemas.microsoft.com/office/drawing/2014/main" id="{5D9E1BF0-4BA0-10EC-116F-10DD50A7BF1A}"/>
              </a:ext>
            </a:extLst>
          </p:cNvPr>
          <p:cNvSpPr txBox="1"/>
          <p:nvPr/>
        </p:nvSpPr>
        <p:spPr>
          <a:xfrm>
            <a:off x="9610594" y="563671"/>
            <a:ext cx="2364288" cy="5632311"/>
          </a:xfrm>
          <a:prstGeom prst="rect">
            <a:avLst/>
          </a:prstGeom>
          <a:solidFill>
            <a:schemeClr val="tx2">
              <a:lumMod val="25000"/>
              <a:lumOff val="75000"/>
            </a:schemeClr>
          </a:solidFill>
        </p:spPr>
        <p:txBody>
          <a:bodyPr wrap="square">
            <a:spAutoFit/>
          </a:bodyPr>
          <a:lstStyle/>
          <a:p>
            <a:r>
              <a:rPr lang="en-US" i="1" dirty="0"/>
              <a:t>Τα ασπ</a:t>
            </a:r>
            <a:r>
              <a:rPr lang="en-US" i="1" dirty="0" err="1"/>
              <a:t>όνδυλ</a:t>
            </a:r>
            <a:r>
              <a:rPr lang="en-US" i="1" dirty="0"/>
              <a:t>α αποτελούν τη μεγαλύτερη ζωική ομάδα, με πάνω από 1.000.000 είδη παγκοσμίως</a:t>
            </a:r>
            <a:r>
              <a:rPr lang="el-GR" i="1" dirty="0"/>
              <a:t>. Ορισμένα από τα πιο γνωστά ασπόνδυλα είναι τα έντομα, οι αράχνες, οι σκορπιοί, οι σκώληκες, τα σαλιγκάρια (χερσαία και υδρόβια), αλλά και οι συγγενείς τους στη θάλασσα (σουπιές, καλαμάρια και χταπόδια), τα καβούρια, οι αχινοί, οι μέδουσες, οι σπόγγοι, τα κοράλλια.</a:t>
            </a:r>
            <a:endParaRPr lang="en-US" i="1" dirty="0"/>
          </a:p>
        </p:txBody>
      </p:sp>
      <p:sp>
        <p:nvSpPr>
          <p:cNvPr id="4" name="TextBox 3">
            <a:extLst>
              <a:ext uri="{FF2B5EF4-FFF2-40B4-BE49-F238E27FC236}">
                <a16:creationId xmlns:a16="http://schemas.microsoft.com/office/drawing/2014/main" id="{29554774-E0BF-3682-2148-88393B9F6781}"/>
              </a:ext>
            </a:extLst>
          </p:cNvPr>
          <p:cNvSpPr txBox="1"/>
          <p:nvPr/>
        </p:nvSpPr>
        <p:spPr>
          <a:xfrm>
            <a:off x="217118" y="710663"/>
            <a:ext cx="2150301" cy="5078313"/>
          </a:xfrm>
          <a:prstGeom prst="rect">
            <a:avLst/>
          </a:prstGeom>
          <a:solidFill>
            <a:schemeClr val="tx2">
              <a:lumMod val="25000"/>
              <a:lumOff val="75000"/>
            </a:schemeClr>
          </a:solidFill>
        </p:spPr>
        <p:txBody>
          <a:bodyPr wrap="square">
            <a:spAutoFit/>
          </a:bodyPr>
          <a:lstStyle/>
          <a:p>
            <a:r>
              <a:rPr lang="el-GR" b="0" i="1" dirty="0">
                <a:effectLst/>
                <a:latin typeface="Aptos" panose="020B0004020202020204" pitchFamily="34" charset="0"/>
              </a:rPr>
              <a:t>Στην κατηγορία αυτή περιλαμβάνονται όλοι εκείνοι οι οργανισμοί που φέρουν </a:t>
            </a:r>
            <a:r>
              <a:rPr lang="el-GR" i="1" dirty="0">
                <a:latin typeface="Aptos" panose="020B0004020202020204" pitchFamily="34" charset="0"/>
              </a:rPr>
              <a:t>σπονδυλική στήλη</a:t>
            </a:r>
            <a:r>
              <a:rPr lang="el-GR" b="0" i="1" dirty="0">
                <a:effectLst/>
                <a:latin typeface="Aptos" panose="020B0004020202020204" pitchFamily="34" charset="0"/>
              </a:rPr>
              <a:t> όπως είναι: τα </a:t>
            </a:r>
            <a:r>
              <a:rPr lang="el-GR" i="1" dirty="0">
                <a:latin typeface="Aptos" panose="020B0004020202020204" pitchFamily="34" charset="0"/>
              </a:rPr>
              <a:t>ψάρια</a:t>
            </a:r>
            <a:r>
              <a:rPr lang="el-GR" b="0" i="1" dirty="0">
                <a:effectLst/>
                <a:latin typeface="Aptos" panose="020B0004020202020204" pitchFamily="34" charset="0"/>
              </a:rPr>
              <a:t>, τα </a:t>
            </a:r>
            <a:r>
              <a:rPr lang="el-GR" i="1" dirty="0">
                <a:latin typeface="Aptos" panose="020B0004020202020204" pitchFamily="34" charset="0"/>
              </a:rPr>
              <a:t>αμφίβια</a:t>
            </a:r>
            <a:r>
              <a:rPr lang="el-GR" b="0" i="1" dirty="0">
                <a:effectLst/>
                <a:latin typeface="Aptos" panose="020B0004020202020204" pitchFamily="34" charset="0"/>
              </a:rPr>
              <a:t>, τα </a:t>
            </a:r>
            <a:r>
              <a:rPr lang="el-GR" i="1" dirty="0">
                <a:latin typeface="Aptos" panose="020B0004020202020204" pitchFamily="34" charset="0"/>
              </a:rPr>
              <a:t>ερπετά</a:t>
            </a:r>
            <a:r>
              <a:rPr lang="el-GR" b="0" i="1" dirty="0">
                <a:effectLst/>
                <a:latin typeface="Aptos" panose="020B0004020202020204" pitchFamily="34" charset="0"/>
              </a:rPr>
              <a:t>, τα </a:t>
            </a:r>
            <a:r>
              <a:rPr lang="el-GR" i="1" dirty="0">
                <a:latin typeface="Aptos" panose="020B0004020202020204" pitchFamily="34" charset="0"/>
              </a:rPr>
              <a:t>πτηνά</a:t>
            </a:r>
            <a:r>
              <a:rPr lang="el-GR" b="0" i="1" dirty="0">
                <a:effectLst/>
                <a:latin typeface="Aptos" panose="020B0004020202020204" pitchFamily="34" charset="0"/>
              </a:rPr>
              <a:t> και τα </a:t>
            </a:r>
            <a:r>
              <a:rPr lang="el-GR" i="1" dirty="0">
                <a:latin typeface="Aptos" panose="020B0004020202020204" pitchFamily="34" charset="0"/>
              </a:rPr>
              <a:t>θηλαστικα.</a:t>
            </a:r>
            <a:r>
              <a:rPr lang="el-GR" b="0" i="1" dirty="0">
                <a:effectLst/>
                <a:latin typeface="Aptos" panose="020B0004020202020204" pitchFamily="34" charset="0"/>
              </a:rPr>
              <a:t> Εκτός της σπονδυλικής στήλης ιδιαίτερο μάλιστα γνώρισμα αυτών των οργανισμών είναι η ύπαρξη </a:t>
            </a:r>
            <a:r>
              <a:rPr lang="el-GR" i="1" dirty="0">
                <a:latin typeface="Aptos" panose="020B0004020202020204" pitchFamily="34" charset="0"/>
              </a:rPr>
              <a:t>γνάθου</a:t>
            </a:r>
            <a:r>
              <a:rPr lang="el-GR" b="0" i="1" dirty="0">
                <a:effectLst/>
                <a:latin typeface="Aptos" panose="020B0004020202020204" pitchFamily="34" charset="0"/>
              </a:rPr>
              <a:t>.</a:t>
            </a:r>
            <a:endParaRPr lang="en-US" i="1" dirty="0">
              <a:latin typeface="Aptos" panose="020B0004020202020204" pitchFamily="34" charset="0"/>
            </a:endParaRPr>
          </a:p>
        </p:txBody>
      </p:sp>
    </p:spTree>
    <p:extLst>
      <p:ext uri="{BB962C8B-B14F-4D97-AF65-F5344CB8AC3E}">
        <p14:creationId xmlns:p14="http://schemas.microsoft.com/office/powerpoint/2010/main" val="326937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4171C0-49C9-C6FB-39E5-5216ED551689}"/>
              </a:ext>
            </a:extLst>
          </p:cNvPr>
          <p:cNvPicPr>
            <a:picLocks noChangeAspect="1"/>
          </p:cNvPicPr>
          <p:nvPr/>
        </p:nvPicPr>
        <p:blipFill>
          <a:blip r:embed="rId2"/>
          <a:stretch>
            <a:fillRect/>
          </a:stretch>
        </p:blipFill>
        <p:spPr>
          <a:xfrm>
            <a:off x="550714" y="390065"/>
            <a:ext cx="4693194" cy="3038935"/>
          </a:xfrm>
          <a:prstGeom prst="rect">
            <a:avLst/>
          </a:prstGeom>
        </p:spPr>
      </p:pic>
      <p:pic>
        <p:nvPicPr>
          <p:cNvPr id="5" name="Picture 4">
            <a:extLst>
              <a:ext uri="{FF2B5EF4-FFF2-40B4-BE49-F238E27FC236}">
                <a16:creationId xmlns:a16="http://schemas.microsoft.com/office/drawing/2014/main" id="{8004EADB-0095-BCEA-F29D-343DFC1C389D}"/>
              </a:ext>
            </a:extLst>
          </p:cNvPr>
          <p:cNvPicPr>
            <a:picLocks noChangeAspect="1"/>
          </p:cNvPicPr>
          <p:nvPr/>
        </p:nvPicPr>
        <p:blipFill>
          <a:blip r:embed="rId3"/>
          <a:stretch>
            <a:fillRect/>
          </a:stretch>
        </p:blipFill>
        <p:spPr>
          <a:xfrm>
            <a:off x="529406" y="3693420"/>
            <a:ext cx="4735810" cy="2774515"/>
          </a:xfrm>
          <a:prstGeom prst="rect">
            <a:avLst/>
          </a:prstGeom>
        </p:spPr>
      </p:pic>
      <p:pic>
        <p:nvPicPr>
          <p:cNvPr id="7" name="Picture 6">
            <a:extLst>
              <a:ext uri="{FF2B5EF4-FFF2-40B4-BE49-F238E27FC236}">
                <a16:creationId xmlns:a16="http://schemas.microsoft.com/office/drawing/2014/main" id="{4A86EBF2-9DB5-20D4-3EB4-2758E5EFD341}"/>
              </a:ext>
            </a:extLst>
          </p:cNvPr>
          <p:cNvPicPr>
            <a:picLocks noChangeAspect="1"/>
          </p:cNvPicPr>
          <p:nvPr/>
        </p:nvPicPr>
        <p:blipFill>
          <a:blip r:embed="rId4"/>
          <a:srcRect l="5522" r="4237"/>
          <a:stretch>
            <a:fillRect/>
          </a:stretch>
        </p:blipFill>
        <p:spPr>
          <a:xfrm>
            <a:off x="5478506" y="1216524"/>
            <a:ext cx="6433746" cy="4482817"/>
          </a:xfrm>
          <a:prstGeom prst="rect">
            <a:avLst/>
          </a:prstGeom>
        </p:spPr>
      </p:pic>
    </p:spTree>
    <p:extLst>
      <p:ext uri="{BB962C8B-B14F-4D97-AF65-F5344CB8AC3E}">
        <p14:creationId xmlns:p14="http://schemas.microsoft.com/office/powerpoint/2010/main" val="2792700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1754</TotalTime>
  <Words>2170</Words>
  <Application>Microsoft Office PowerPoint</Application>
  <PresentationFormat>Widescreen</PresentationFormat>
  <Paragraphs>133</Paragraphs>
  <Slides>60</Slides>
  <Notes>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Aptos</vt:lpstr>
      <vt:lpstr>Aptos Display</vt:lpstr>
      <vt:lpstr>Arial</vt:lpstr>
      <vt:lpstr>Bookman Old Style</vt:lpstr>
      <vt:lpstr>Calibri</vt:lpstr>
      <vt:lpstr>Droid Serif</vt:lpstr>
      <vt:lpstr>Google Sans</vt:lpstr>
      <vt:lpstr>inherit</vt:lpstr>
      <vt:lpstr>MyriadPro-It</vt:lpstr>
      <vt:lpstr>MyriadPro-Regular</vt:lpstr>
      <vt:lpstr>MyriadPro-Semibold</vt:lpstr>
      <vt:lpstr>Tahoma</vt:lpstr>
      <vt:lpstr>Times New Roman</vt:lpstr>
      <vt:lpstr>Office Theme</vt:lpstr>
      <vt:lpstr>Στήριξη και κίνηση</vt:lpstr>
      <vt:lpstr>PowerPoint Presentation</vt:lpstr>
      <vt:lpstr>Στήριξη και κίνηση στους μονοκύτταρους οργανισμούς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bezyris2000 bezyris2000</dc:creator>
  <cp:lastModifiedBy>bezyris2000 bezyris2000</cp:lastModifiedBy>
  <cp:revision>4</cp:revision>
  <dcterms:created xsi:type="dcterms:W3CDTF">2025-09-10T11:32:14Z</dcterms:created>
  <dcterms:modified xsi:type="dcterms:W3CDTF">2025-12-17T17:59:46Z</dcterms:modified>
</cp:coreProperties>
</file>