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sz="3200" dirty="0" smtClean="0"/>
              <a:t>Τι εννοούμε με τη φράση &lt;χριστιανικές ομολογίες</a:t>
            </a:r>
            <a:r>
              <a:rPr lang="en-US" sz="3200" dirty="0" smtClean="0"/>
              <a:t>;</a:t>
            </a:r>
            <a:r>
              <a:rPr lang="el-GR" sz="3200" dirty="0" smtClean="0"/>
              <a:t>&gt;</a:t>
            </a:r>
            <a:br>
              <a:rPr lang="el-GR" sz="3200" dirty="0" smtClean="0"/>
            </a:br>
            <a:endParaRPr lang="el-GR" sz="32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429684" cy="4067188"/>
          </a:xfrm>
        </p:spPr>
        <p:txBody>
          <a:bodyPr>
            <a:normAutofit/>
          </a:bodyPr>
          <a:lstStyle/>
          <a:p>
            <a:r>
              <a:rPr lang="el-GR" dirty="0" smtClean="0"/>
              <a:t>1.Διαφορετικές ομάδες ανθρώπων που είναι χριστιανοί αλλά διαφοροποιούνται σχετικά με την πίστη τους.</a:t>
            </a:r>
          </a:p>
          <a:p>
            <a:r>
              <a:rPr lang="el-GR" dirty="0" smtClean="0"/>
              <a:t>2. Ομάδες ανθρώπων με διαφορετικές θρησκευτικές αντιλήψεις γενικά.</a:t>
            </a:r>
          </a:p>
          <a:p>
            <a:r>
              <a:rPr lang="el-GR" dirty="0" smtClean="0"/>
              <a:t>3. Διάφορες ομάδες ειδωλολατρών.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Ποια είναι τα αρχαία Πατριαρχεία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l-GR" dirty="0" smtClean="0"/>
              <a:t>ης Ρώμης, Κων/</a:t>
            </a:r>
            <a:r>
              <a:rPr lang="el-GR" dirty="0" err="1" smtClean="0"/>
              <a:t>λης</a:t>
            </a:r>
            <a:r>
              <a:rPr lang="el-GR" dirty="0" smtClean="0"/>
              <a:t>, Αντιόχειας, Ιεροσολύμων, Αλεξάνδρειας</a:t>
            </a:r>
          </a:p>
          <a:p>
            <a:r>
              <a:rPr lang="en-US" dirty="0" smtClean="0"/>
              <a:t>T</a:t>
            </a:r>
            <a:r>
              <a:rPr lang="el-GR" dirty="0" smtClean="0"/>
              <a:t>ης Ρώμης, Κων/</a:t>
            </a:r>
            <a:r>
              <a:rPr lang="el-GR" dirty="0" err="1" smtClean="0"/>
              <a:t>λης</a:t>
            </a:r>
            <a:r>
              <a:rPr lang="el-GR" dirty="0" smtClean="0"/>
              <a:t>, Αθήνας, Ιεροσολύμων, Αλεξάνδρειας</a:t>
            </a:r>
          </a:p>
          <a:p>
            <a:r>
              <a:rPr lang="en-US" dirty="0" smtClean="0"/>
              <a:t>T</a:t>
            </a:r>
            <a:r>
              <a:rPr lang="el-GR" dirty="0" smtClean="0"/>
              <a:t>ης Ρώμης, Κων/</a:t>
            </a:r>
            <a:r>
              <a:rPr lang="el-GR" dirty="0" err="1" smtClean="0"/>
              <a:t>λης</a:t>
            </a:r>
            <a:r>
              <a:rPr lang="el-GR" dirty="0" smtClean="0"/>
              <a:t>, Αντιόχειας, Ιεροσολύμων, Σόφιας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ονομάζουμε Πενταρχία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Τις πέντε εξουσίες του Πατριάρχη</a:t>
            </a:r>
          </a:p>
          <a:p>
            <a:r>
              <a:rPr lang="el-GR" dirty="0" smtClean="0"/>
              <a:t>Την ύπαρξη των πέντε Πατριαρχείων</a:t>
            </a:r>
          </a:p>
          <a:p>
            <a:r>
              <a:rPr lang="el-GR" dirty="0" smtClean="0"/>
              <a:t>Την εξουσία των πέντε </a:t>
            </a:r>
            <a:r>
              <a:rPr lang="el-GR" dirty="0" err="1" smtClean="0"/>
              <a:t>σπουδαιοτέρων</a:t>
            </a:r>
            <a:r>
              <a:rPr lang="el-GR" dirty="0" smtClean="0"/>
              <a:t> αρχηγών κρατών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F3C2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Ποιες Εκκλησίες λέγονται &lt;αυτόνομες&gt;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Αυτές που μπορούν να επέμβουν στα πολιτικά ζητήματα μιας χώρας</a:t>
            </a:r>
          </a:p>
          <a:p>
            <a:r>
              <a:rPr lang="el-GR" dirty="0" smtClean="0"/>
              <a:t>Αυτές που έχουν πολλές εξουσίες</a:t>
            </a:r>
          </a:p>
          <a:p>
            <a:r>
              <a:rPr lang="el-GR" dirty="0" smtClean="0"/>
              <a:t>Αυτές που τον προκαθήμενο τον εκλέγει ο Πατριάρχης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σημαίνει η λέξη «</a:t>
            </a:r>
            <a:r>
              <a:rPr lang="el-GR" dirty="0" err="1" smtClean="0"/>
              <a:t>Συνοδικότητα</a:t>
            </a:r>
            <a:r>
              <a:rPr lang="el-GR" dirty="0" smtClean="0"/>
              <a:t>» στην ορθόδοξη εκκλησία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Παίρνει τις αποφάσεις ο Πατριάρχης</a:t>
            </a:r>
          </a:p>
          <a:p>
            <a:r>
              <a:rPr lang="el-GR" dirty="0" smtClean="0"/>
              <a:t>Παίρνει τις αποφάσεις συλλογικά με το θεσμό των Συνόδων</a:t>
            </a:r>
          </a:p>
          <a:p>
            <a:r>
              <a:rPr lang="el-GR" dirty="0" smtClean="0"/>
              <a:t>Παίρνει τις αποφάσεις ο Πατριάρχης με τους Ιερείς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Που αναφέρονται τα χαρακτηριστικά της ορθόδοξης εκκλησίας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Πάτερ ημών</a:t>
            </a:r>
            <a:endParaRPr lang="en-US" dirty="0" smtClean="0"/>
          </a:p>
          <a:p>
            <a:r>
              <a:rPr lang="el-GR" dirty="0" smtClean="0"/>
              <a:t>Στο Σύμβολο της Πίστεως</a:t>
            </a:r>
          </a:p>
          <a:p>
            <a:r>
              <a:rPr lang="el-GR" dirty="0" smtClean="0"/>
              <a:t>Στην Αποκάλυψη του Ιωάννη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Οι χριστιανικές ομολογίες διαφοροποιούνται σε ζητήματα που αφορούν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τη λατρεία και τις διάφορες τελετές</a:t>
            </a:r>
          </a:p>
          <a:p>
            <a:r>
              <a:rPr lang="el-GR" dirty="0" smtClean="0"/>
              <a:t>2. την εκκλησιαστική τέχνη</a:t>
            </a:r>
          </a:p>
          <a:p>
            <a:r>
              <a:rPr lang="el-GR" dirty="0" smtClean="0"/>
              <a:t>3. το Δόγμα</a:t>
            </a:r>
          </a:p>
          <a:p>
            <a:r>
              <a:rPr lang="el-GR" dirty="0" smtClean="0"/>
              <a:t>4. όλα τα παραπάνω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Εκκλησία της Ελλάδος είναι 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l-GR" dirty="0" smtClean="0"/>
              <a:t>Αυτόνομη</a:t>
            </a:r>
          </a:p>
          <a:p>
            <a:r>
              <a:rPr lang="el-GR" dirty="0" smtClean="0"/>
              <a:t>2. Αυτοκέφαλη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Ποιες Εκκλησίες λέγονται Αυτοκέφαλες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Αυτές που μπορούν να συμμετέχουν στα πολιτικές εξελίξεις μιας χώρας</a:t>
            </a:r>
          </a:p>
          <a:p>
            <a:r>
              <a:rPr lang="el-GR" dirty="0" smtClean="0"/>
              <a:t>Αυτές που είχαν πολλά δικαιώματα και λίγες υποχρεώσεις</a:t>
            </a:r>
          </a:p>
          <a:p>
            <a:r>
              <a:rPr lang="el-GR" dirty="0" smtClean="0"/>
              <a:t>Αυτές που μπορούν να συντηρηθούν με δικά τους έσοδα</a:t>
            </a:r>
          </a:p>
          <a:p>
            <a:r>
              <a:rPr lang="el-GR" dirty="0" smtClean="0"/>
              <a:t>Αυτές που μπορούν να εκλέγουν τον προκαθήμενό τους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αποτελεί η Ορθόδοξη Εκκλησία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Συνέχεια της μιας, αγίας, καθολικής, αποστολικής Εκκλησίας</a:t>
            </a:r>
          </a:p>
          <a:p>
            <a:r>
              <a:rPr lang="el-GR" dirty="0" smtClean="0"/>
              <a:t>Συνέχεια της καθολικής, αποστολικής Εκκλησίας</a:t>
            </a:r>
          </a:p>
          <a:p>
            <a:r>
              <a:rPr lang="el-GR" dirty="0" smtClean="0"/>
              <a:t>Συνέχεια της μιας, αγίας, αποστολικής Εκκλησίας</a:t>
            </a:r>
          </a:p>
          <a:p>
            <a:r>
              <a:rPr lang="el-GR" dirty="0" smtClean="0"/>
              <a:t>Συνέχεια της μιας Εκκλησίας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Με ποιο τρόπο εκφράζεται η ενότητα και καθολικότητα της Ορθόδοξης Εκκλησίας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τη συνεργασία των Πατριαρχών με το κράτος</a:t>
            </a:r>
          </a:p>
          <a:p>
            <a:r>
              <a:rPr lang="el-GR" dirty="0" smtClean="0"/>
              <a:t>Με το θεσμό των Συνόδων στη λήψη αποφάσεων</a:t>
            </a:r>
          </a:p>
          <a:p>
            <a:r>
              <a:rPr lang="el-GR" dirty="0" smtClean="0"/>
              <a:t>Με τις καλές σχέσεις με τους πιστούς</a:t>
            </a:r>
          </a:p>
          <a:p>
            <a:r>
              <a:rPr lang="el-GR" dirty="0" smtClean="0"/>
              <a:t>Με την ύπαρξη των Πατριαρχών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Χριστιανισμός αποτελεί μια ενιαία θρησκεία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Ναι</a:t>
            </a:r>
          </a:p>
          <a:p>
            <a:r>
              <a:rPr lang="el-GR" dirty="0" smtClean="0"/>
              <a:t>Όχι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Ποιο θεωρείται το κέντρο της Ορθόδοξης Εκκλησίας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Θεία Ευχαριστία</a:t>
            </a:r>
          </a:p>
          <a:p>
            <a:r>
              <a:rPr lang="el-GR" dirty="0" smtClean="0"/>
              <a:t>Η Εξομολόγηση</a:t>
            </a:r>
          </a:p>
          <a:p>
            <a:r>
              <a:rPr lang="el-GR" dirty="0" smtClean="0"/>
              <a:t>Το Βάπτισμα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Ποιοι από τις παρακάτω ομάδες ανθρώπων αποτελούν μέρη της χριστιανικής θρησκείας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r>
              <a:rPr lang="el-GR" dirty="0" smtClean="0"/>
              <a:t>Ορθόδοξοι</a:t>
            </a:r>
          </a:p>
          <a:p>
            <a:r>
              <a:rPr lang="el-GR" dirty="0" smtClean="0"/>
              <a:t>Καθολικοί</a:t>
            </a:r>
          </a:p>
          <a:p>
            <a:r>
              <a:rPr lang="el-GR" dirty="0" smtClean="0"/>
              <a:t>Προτεστάντες</a:t>
            </a:r>
          </a:p>
          <a:p>
            <a:r>
              <a:rPr lang="el-GR" dirty="0" smtClean="0"/>
              <a:t>Όλοι οι παραπάνω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375</Words>
  <Application>Microsoft Office PowerPoint</Application>
  <PresentationFormat>Προβολή στην οθόνη (4:3)</PresentationFormat>
  <Paragraphs>59</Paragraphs>
  <Slides>14</Slides>
  <Notes>0</Notes>
  <HiddenSlides>1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Τι εννοούμε με τη φράση &lt;χριστιανικές ομολογίες;&gt; </vt:lpstr>
      <vt:lpstr>Οι χριστιανικές ομολογίες διαφοροποιούνται σε ζητήματα που αφορούν</vt:lpstr>
      <vt:lpstr>Η Εκκλησία της Ελλάδος είναι :</vt:lpstr>
      <vt:lpstr>Ποιες Εκκλησίες λέγονται Αυτοκέφαλες</vt:lpstr>
      <vt:lpstr>Τι αποτελεί η Ορθόδοξη Εκκλησία;</vt:lpstr>
      <vt:lpstr>Με ποιο τρόπο εκφράζεται η ενότητα και καθολικότητα της Ορθόδοξης Εκκλησίας</vt:lpstr>
      <vt:lpstr>Ο Χριστιανισμός αποτελεί μια ενιαία θρησκεία</vt:lpstr>
      <vt:lpstr>Ποιο θεωρείται το κέντρο της Ορθόδοξης Εκκλησίας;</vt:lpstr>
      <vt:lpstr>Ποιοι από τις παρακάτω ομάδες ανθρώπων αποτελούν μέρη της χριστιανικής θρησκείας</vt:lpstr>
      <vt:lpstr>Ποια είναι τα αρχαία Πατριαρχεία;</vt:lpstr>
      <vt:lpstr>Τι ονομάζουμε Πενταρχία;</vt:lpstr>
      <vt:lpstr>Ποιες Εκκλησίες λέγονται &lt;αυτόνομες&gt;;</vt:lpstr>
      <vt:lpstr>Τι σημαίνει η λέξη «Συνοδικότητα» στην ορθόδοξη εκκλησία;</vt:lpstr>
      <vt:lpstr>Που αναφέρονται τα χαρακτηριστικά της ορθόδοξης εκκλησίας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εννοούμε με τη φράση &lt;χριστιανικές ομολογίες;&gt; </dc:title>
  <dc:creator>user</dc:creator>
  <cp:lastModifiedBy>user</cp:lastModifiedBy>
  <cp:revision>14</cp:revision>
  <dcterms:created xsi:type="dcterms:W3CDTF">2019-09-15T10:41:21Z</dcterms:created>
  <dcterms:modified xsi:type="dcterms:W3CDTF">2020-10-31T21:09:43Z</dcterms:modified>
</cp:coreProperties>
</file>