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3BDEC0E-D395-40C3-A3EB-F29687968A97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AD7C0-6FF7-4DC8-A9BC-8106741CDD98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03D22-82C4-4D1C-A9B4-0167B6C4C7BD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EBC54D5-271E-4A6A-89F6-948A5BEF9A99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9AB33-1CDE-44C8-91E9-A53280088C07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E3D50-8257-4EDB-AEFE-E4E4BA6EF91B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93DADBF-8CFD-4E03-AD01-10A7E2AA5C35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0C52-2D15-4F0E-A263-429D61ED4A82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75F0E-CEF0-477F-9650-CE2BA8B39A05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09D9D-24F3-4B24-A42A-5A7D139203E4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7BFD5-1EA8-4F21-AC74-DC3C77B546D8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BC54D5-271E-4A6A-89F6-948A5BEF9A99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1196752"/>
            <a:ext cx="914400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116632"/>
            <a:ext cx="9144000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 typeface="Wingdings" pitchFamily="2" charset="2"/>
              <a:buChar char="ü"/>
            </a:pPr>
            <a:endParaRPr lang="el-GR" altLang="el-GR" b="1" u="sng" dirty="0" smtClean="0"/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el-GR" altLang="el-GR" b="1" u="sng" dirty="0" smtClean="0"/>
              <a:t>Σύνθετες μηχανές: </a:t>
            </a:r>
            <a:r>
              <a:rPr lang="el-GR" altLang="el-GR" b="1" dirty="0"/>
              <a:t> 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>μηχανές που </a:t>
            </a:r>
            <a:r>
              <a:rPr lang="el-GR" altLang="el-GR" dirty="0" smtClean="0"/>
              <a:t>χρησιμοποιούν άλλες μορφές ενέργειας 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/>
              <a:t>			       </a:t>
            </a:r>
            <a:r>
              <a:rPr lang="el-GR" altLang="el-GR" dirty="0" smtClean="0"/>
              <a:t>   όπως </a:t>
            </a:r>
            <a:r>
              <a:rPr lang="el-GR" altLang="el-GR" dirty="0"/>
              <a:t>ηλεκτρική, </a:t>
            </a:r>
            <a:r>
              <a:rPr lang="el-GR" altLang="el-GR" dirty="0" smtClean="0"/>
              <a:t>θερμική κλπ.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l-GR" altLang="el-GR" b="1" u="sng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b="1" dirty="0" smtClean="0"/>
              <a:t>				       </a:t>
            </a:r>
            <a:r>
              <a:rPr lang="el-GR" altLang="el-GR" b="1" u="sng" dirty="0" smtClean="0"/>
              <a:t>Διάταξη Σύνθετης Μηχανής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l-GR" altLang="el-GR" b="1" i="1" u="sng" dirty="0" smtClean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b="1" i="1" u="sng" dirty="0" smtClean="0"/>
              <a:t>     Είσοδος</a:t>
            </a:r>
            <a:r>
              <a:rPr lang="el-GR" altLang="el-GR" b="1" i="1" u="sng" dirty="0"/>
              <a:t>	</a:t>
            </a:r>
            <a:r>
              <a:rPr lang="el-GR" altLang="el-GR" b="1" i="1" dirty="0" smtClean="0"/>
              <a:t>	   </a:t>
            </a:r>
            <a:r>
              <a:rPr lang="el-GR" altLang="el-GR" b="1" i="1" u="sng" dirty="0" smtClean="0"/>
              <a:t>Μετατροπή ενέργειας</a:t>
            </a:r>
            <a:r>
              <a:rPr lang="el-GR" altLang="el-GR" b="1" i="1" dirty="0"/>
              <a:t>		</a:t>
            </a:r>
            <a:r>
              <a:rPr lang="el-GR" altLang="el-GR" b="1" i="1" dirty="0" smtClean="0"/>
              <a:t>      </a:t>
            </a:r>
            <a:r>
              <a:rPr lang="el-GR" altLang="el-GR" b="1" i="1" u="sng" dirty="0" smtClean="0"/>
              <a:t>Έξοδος</a:t>
            </a:r>
            <a:endParaRPr lang="el-GR" altLang="el-GR" b="1" i="1" u="sng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/>
              <a:t>Αιολική ενέργεια		</a:t>
            </a:r>
            <a:r>
              <a:rPr lang="el-GR" altLang="el-GR" dirty="0" smtClean="0"/>
              <a:t>          ανεμόμυλος</a:t>
            </a:r>
            <a:r>
              <a:rPr lang="el-GR" altLang="el-GR" dirty="0"/>
              <a:t>		</a:t>
            </a:r>
            <a:r>
              <a:rPr lang="el-GR" altLang="el-GR" dirty="0" smtClean="0"/>
              <a:t>               Κινητική ενέργεια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 smtClean="0"/>
              <a:t>Αιολική ενέργεια		       ανεμογεννήτριες                         Ηλεκτρική ενέργεια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 smtClean="0"/>
              <a:t>Ηλεκτρική ενέργεια                        κουζίνα                                   θερμική ενέργεια 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 smtClean="0"/>
              <a:t>Χημική ενέργεια		        αυτοκίνητο		               κινητική ενέργεια 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 smtClean="0"/>
              <a:t>Ηλεκτρική ενέργεια	       ανελκυστήρα			κινητική ενέργεια       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altLang="el-GR" dirty="0" smtClean="0"/>
              <a:t>						                   </a:t>
            </a:r>
            <a:endParaRPr lang="el-GR" altLang="el-GR" dirty="0"/>
          </a:p>
        </p:txBody>
      </p:sp>
      <p:sp>
        <p:nvSpPr>
          <p:cNvPr id="6" name="5 - Δεξιό βέλος"/>
          <p:cNvSpPr/>
          <p:nvPr/>
        </p:nvSpPr>
        <p:spPr>
          <a:xfrm>
            <a:off x="2123728" y="2276872"/>
            <a:ext cx="720030" cy="2159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2771800" y="0"/>
            <a:ext cx="277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ΣΥΝΘΕΤΕΣ ΜΗΧΑΝΕΣ</a:t>
            </a:r>
            <a:endParaRPr lang="el-G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- Δεξιό βέλος"/>
          <p:cNvSpPr/>
          <p:nvPr/>
        </p:nvSpPr>
        <p:spPr>
          <a:xfrm>
            <a:off x="5580112" y="2276872"/>
            <a:ext cx="720030" cy="2159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2339752" y="3429000"/>
            <a:ext cx="353494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ΕΙΔΗ ΣΥΝΘΕΤΩΝ ΜΗΧΑΝΩΝ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H="1">
            <a:off x="1907704" y="3789040"/>
            <a:ext cx="165618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4499992" y="3789040"/>
            <a:ext cx="1719808" cy="927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323529" y="4581128"/>
            <a:ext cx="30963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ΜΗΧΑΝΕΣ ΕΞΩΤΕΡΙΚΗΣ ΚΑΥΣΗΣ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644008" y="4653136"/>
            <a:ext cx="30963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ΜΗΧΑΝΕΣ ΕΣΩΤΕΡΙΚΗΣ ΚΑΥΣΗΣ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979712" y="188640"/>
            <a:ext cx="46085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ΜΗΧΑΝΕΣ ΕΞΩΤΕΡΙΚΗΣ ΚΑΥΣΗΣ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54868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Πρόκειται για μια</a:t>
            </a:r>
            <a:r>
              <a:rPr lang="el-GR" sz="2400" dirty="0"/>
              <a:t> </a:t>
            </a:r>
            <a:r>
              <a:rPr lang="el-GR" sz="2400" dirty="0" smtClean="0"/>
              <a:t>μηχανή</a:t>
            </a:r>
            <a:r>
              <a:rPr lang="el-GR" sz="2400" dirty="0"/>
              <a:t> στην οποία </a:t>
            </a:r>
            <a:r>
              <a:rPr lang="el-GR" sz="2400" dirty="0" smtClean="0"/>
              <a:t>η καύση του </a:t>
            </a:r>
            <a:r>
              <a:rPr lang="el-GR" sz="2400" dirty="0"/>
              <a:t>καυσίμου δεν γίνεται μέσα </a:t>
            </a:r>
            <a:r>
              <a:rPr lang="el-GR" sz="2400" dirty="0" smtClean="0"/>
              <a:t>στη μηχανή </a:t>
            </a:r>
            <a:r>
              <a:rPr lang="el-GR" sz="2400" dirty="0" smtClean="0"/>
              <a:t>αλλά </a:t>
            </a:r>
            <a:r>
              <a:rPr lang="el-GR" sz="2400" dirty="0"/>
              <a:t>εκτός </a:t>
            </a:r>
            <a:r>
              <a:rPr lang="el-GR" sz="2400" dirty="0" smtClean="0"/>
              <a:t>αυτής. </a:t>
            </a:r>
            <a:endParaRPr lang="el-GR" sz="2400" dirty="0"/>
          </a:p>
          <a:p>
            <a:pPr algn="just"/>
            <a:r>
              <a:rPr lang="el-GR" sz="2400" dirty="0" smtClean="0"/>
              <a:t>Χαρακτηριστικό παράδειγμα μηχανής εξωτερικής </a:t>
            </a:r>
            <a:r>
              <a:rPr lang="el-GR" sz="2400" dirty="0"/>
              <a:t>καύσης είναι </a:t>
            </a:r>
            <a:r>
              <a:rPr lang="el-GR" sz="2400" dirty="0" smtClean="0"/>
              <a:t>η </a:t>
            </a:r>
            <a:r>
              <a:rPr lang="el-GR" sz="2400" dirty="0" err="1" smtClean="0"/>
              <a:t>αιολόσφαιρα</a:t>
            </a:r>
            <a:r>
              <a:rPr lang="el-GR" sz="2400" dirty="0" smtClean="0"/>
              <a:t> και η</a:t>
            </a:r>
            <a:r>
              <a:rPr lang="el-GR" sz="2400" dirty="0"/>
              <a:t> </a:t>
            </a:r>
            <a:r>
              <a:rPr lang="el-GR" sz="2400" dirty="0" smtClean="0"/>
              <a:t>ατμομηχανή.</a:t>
            </a:r>
            <a:endParaRPr lang="el-GR" sz="2400" dirty="0"/>
          </a:p>
        </p:txBody>
      </p:sp>
      <p:pic>
        <p:nvPicPr>
          <p:cNvPr id="4" name="3 - Εικόνα" descr="heron-aeolip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5" y="2023863"/>
            <a:ext cx="7632849" cy="48341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	Τους </a:t>
            </a:r>
            <a:r>
              <a:rPr lang="el-GR" sz="2400" dirty="0"/>
              <a:t>επόμενους αιώνες οι ιδέες του Ήρωνα και των άλλων ερευνητών της Ελληνιστικής Εποχής δεν αξιοποιήθηκαν, τόσο λόγω του </a:t>
            </a:r>
            <a:r>
              <a:rPr lang="el-GR" sz="2400" b="1" dirty="0" err="1"/>
              <a:t>αντι</a:t>
            </a:r>
            <a:r>
              <a:rPr lang="el-GR" sz="2400" b="1" dirty="0"/>
              <a:t>-επιστημονικού πνεύματος </a:t>
            </a:r>
            <a:r>
              <a:rPr lang="el-GR" sz="2400" dirty="0"/>
              <a:t>που επικρατούσε σε </a:t>
            </a:r>
            <a:r>
              <a:rPr lang="el-GR" sz="2400" dirty="0" smtClean="0"/>
              <a:t>Ανατολή και Δύση, </a:t>
            </a:r>
            <a:r>
              <a:rPr lang="el-GR" sz="2400" dirty="0"/>
              <a:t>όσο και λόγω της συνεχιζόμενης έλλειψης οικονομικών κινήτρων για κατασκευή μηχανών, με τις οποίες θα γινόταν </a:t>
            </a:r>
            <a:r>
              <a:rPr lang="el-GR" sz="2400" dirty="0" smtClean="0"/>
              <a:t>υποκατάσταση</a:t>
            </a:r>
            <a:r>
              <a:rPr lang="el-GR" sz="2400" dirty="0"/>
              <a:t> της απαιτούμενης δύναμης του ύδατος, του αέρα, των ανθρώπων και των ζώων στις παραγωγικές διαδικασίες.</a:t>
            </a:r>
          </a:p>
        </p:txBody>
      </p:sp>
      <p:pic>
        <p:nvPicPr>
          <p:cNvPr id="4" name="3 - Εικόνα" descr="Atmo-machine-01-go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7" y="2580774"/>
            <a:ext cx="3456384" cy="42772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3528" y="18864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ΜΗΧΑΝΕΣ ΕΣΩΤΕΡΙΚΗΣ ΚΑΥΣΗΣ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105273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/>
              <a:t>	Μηχανή </a:t>
            </a:r>
            <a:r>
              <a:rPr lang="el-GR" sz="2400" b="1" dirty="0"/>
              <a:t>εσωτερικής καύσης</a:t>
            </a:r>
            <a:r>
              <a:rPr lang="el-GR" sz="2400" dirty="0"/>
              <a:t> ή </a:t>
            </a:r>
            <a:r>
              <a:rPr lang="el-GR" sz="2400" b="1" dirty="0"/>
              <a:t>κινητήρας εσωτερικής καύσης</a:t>
            </a:r>
            <a:r>
              <a:rPr lang="el-GR" sz="2400" dirty="0"/>
              <a:t> </a:t>
            </a:r>
            <a:r>
              <a:rPr lang="el-GR" sz="2400" u="sng" dirty="0" smtClean="0"/>
              <a:t>ονομάζονται οι θερμικές μηχανές στην </a:t>
            </a:r>
            <a:r>
              <a:rPr lang="el-GR" sz="2400" u="sng" dirty="0"/>
              <a:t>οποία η καύση του καυσίμου γίνεται στο εσωτερικό σώμα της ίδιας της μηχανής</a:t>
            </a:r>
            <a:r>
              <a:rPr lang="el-GR" sz="2400" dirty="0"/>
              <a:t>, εξ ου και η ονομασία της, σε αντίθεση με την </a:t>
            </a:r>
            <a:r>
              <a:rPr lang="el-GR" sz="2400" dirty="0" smtClean="0"/>
              <a:t>ατμομηχανή, </a:t>
            </a:r>
            <a:r>
              <a:rPr lang="el-GR" sz="2400" dirty="0"/>
              <a:t>(όπου η καύση γίνεται εκτός, στο λέβητα). </a:t>
            </a:r>
            <a:r>
              <a:rPr lang="el-GR" sz="2400" u="sng" dirty="0"/>
              <a:t>Οι μηχανές αυτές έχει καθιερωθεί ευρύτερα </a:t>
            </a:r>
            <a:r>
              <a:rPr lang="el-GR" sz="2400" u="sng" dirty="0" smtClean="0"/>
              <a:t>να </a:t>
            </a:r>
            <a:r>
              <a:rPr lang="el-GR" sz="2400" u="sng" dirty="0"/>
              <a:t>αναφέρονται </a:t>
            </a:r>
            <a:r>
              <a:rPr lang="el-GR" sz="2400" dirty="0"/>
              <a:t>με το κεφαλαιογράμματο αρκτικόλεξο </a:t>
            </a:r>
            <a:r>
              <a:rPr lang="el-GR" sz="2400" b="1" dirty="0"/>
              <a:t>ΜΕΚ</a:t>
            </a:r>
            <a:r>
              <a:rPr lang="el-GR" sz="2400" dirty="0"/>
              <a:t>. Ως ΜΕΚ θεωρούνται γενικά οι </a:t>
            </a:r>
            <a:r>
              <a:rPr lang="el-GR" sz="2400" dirty="0" err="1"/>
              <a:t>αεριομηχανές</a:t>
            </a:r>
            <a:r>
              <a:rPr lang="el-GR" sz="2400" dirty="0"/>
              <a:t>, οι βενζινομηχανές, οι πετρελαιομηχανές και οι αεριοστρόβιλοι.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με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0"/>
            <a:ext cx="7533456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1010</TotalTime>
  <Words>29</Words>
  <Application>Microsoft Office PowerPoint</Application>
  <PresentationFormat>Προβολή στην οθόνη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Διαστημικό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Company>VMAR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ΤΕΧΝΟΛΟΓΙΚΗ ΕΝΟΤΗΤΑ ΕΡΓΑΛΕΙΑ &amp; ΜΗΧΑΝΕΣ</dc:title>
  <dc:creator>vassiliki</dc:creator>
  <cp:lastModifiedBy>Aglaitsa</cp:lastModifiedBy>
  <cp:revision>25</cp:revision>
  <dcterms:created xsi:type="dcterms:W3CDTF">2007-09-30T03:39:21Z</dcterms:created>
  <dcterms:modified xsi:type="dcterms:W3CDTF">2021-01-11T12:16:17Z</dcterms:modified>
</cp:coreProperties>
</file>