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47667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err="1" smtClean="0"/>
              <a:t>ΑσκησΕΙΣ</a:t>
            </a:r>
            <a:r>
              <a:rPr lang="el-GR" dirty="0" smtClean="0"/>
              <a:t>………..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476672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Διατυπώστε μια υπόθεση για ένα από τα παρακάτω ερευνητικά θέματα και ανέφερε πως θα μπορούσε να γίνει το πείραμα για έλεγχο της υπόθεσης:</a:t>
            </a:r>
          </a:p>
          <a:p>
            <a:endParaRPr lang="el-GR" sz="1600" dirty="0" smtClean="0"/>
          </a:p>
          <a:p>
            <a:r>
              <a:rPr lang="el-GR" sz="1600" b="1" dirty="0" smtClean="0"/>
              <a:t>Α</a:t>
            </a:r>
            <a:r>
              <a:rPr lang="el-GR" sz="1600" dirty="0" smtClean="0"/>
              <a:t>. </a:t>
            </a:r>
            <a:r>
              <a:rPr lang="el-GR" sz="1600" dirty="0" smtClean="0"/>
              <a:t>Μ</a:t>
            </a:r>
            <a:r>
              <a:rPr lang="el-GR" sz="1600" dirty="0" smtClean="0"/>
              <a:t>εταβολή </a:t>
            </a:r>
            <a:r>
              <a:rPr lang="el-GR" sz="1600" dirty="0" smtClean="0"/>
              <a:t>της κατανάλωσης ψωμιού στο δήμο Άργους Μυκηνών μετά την αύξηση κατά 0,50 ευρώ το κιλό.</a:t>
            </a:r>
          </a:p>
          <a:p>
            <a:r>
              <a:rPr lang="el-GR" sz="1600" i="1" dirty="0" smtClean="0"/>
              <a:t>Υπόθεση: </a:t>
            </a:r>
            <a:r>
              <a:rPr lang="el-GR" sz="1600" i="1" dirty="0" smtClean="0"/>
              <a:t>Υποθέτω  ότι  </a:t>
            </a:r>
            <a:r>
              <a:rPr lang="el-GR" sz="1600" dirty="0" smtClean="0"/>
              <a:t>_________________</a:t>
            </a:r>
            <a:r>
              <a:rPr lang="el-GR" sz="1600" dirty="0" smtClean="0"/>
              <a:t>___________________________________________________</a:t>
            </a:r>
            <a:endParaRPr lang="el-GR" sz="1600" dirty="0" smtClean="0"/>
          </a:p>
          <a:p>
            <a:r>
              <a:rPr lang="el-GR" sz="1600" i="1" dirty="0" smtClean="0"/>
              <a:t>Πείραμα:________________________________________________________________________________________________________________________________________________________________________________________________________________________________________________________________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l-GR" sz="1600" dirty="0" smtClean="0"/>
          </a:p>
          <a:p>
            <a:r>
              <a:rPr lang="el-GR" sz="1600" b="1" dirty="0" smtClean="0"/>
              <a:t>Β</a:t>
            </a:r>
            <a:r>
              <a:rPr lang="el-GR" sz="1600" dirty="0" smtClean="0"/>
              <a:t>. Διατήρηση ψωμιού σε σχέση με τη συσκευασία του (πλαστική, γυάλινη, χάρτινη).</a:t>
            </a:r>
          </a:p>
          <a:p>
            <a:r>
              <a:rPr lang="el-GR" sz="1600" i="1" dirty="0" smtClean="0"/>
              <a:t>Υπόθεση:________________________________________________________________________________________________________________________________________________________________________</a:t>
            </a:r>
          </a:p>
          <a:p>
            <a:r>
              <a:rPr lang="el-GR" sz="1600" i="1" dirty="0" smtClean="0"/>
              <a:t>Πείραμα:________________________________________________________________________________________________________________________________________________________________________________________________________________________________________________________________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l-GR" sz="1600" dirty="0" smtClean="0"/>
          </a:p>
          <a:p>
            <a:r>
              <a:rPr lang="el-GR" sz="1600" b="1" dirty="0" smtClean="0"/>
              <a:t>Γ</a:t>
            </a:r>
            <a:r>
              <a:rPr lang="el-GR" sz="1600" dirty="0" smtClean="0"/>
              <a:t>. </a:t>
            </a:r>
            <a:r>
              <a:rPr lang="el-GR" sz="1600" dirty="0" smtClean="0"/>
              <a:t>Το μήκος των χεριών ενός άντρα σε διάταση είναι ίσο με το ύψος </a:t>
            </a:r>
            <a:r>
              <a:rPr lang="el-GR" sz="1600" dirty="0" smtClean="0"/>
              <a:t>του..(</a:t>
            </a:r>
            <a:r>
              <a:rPr lang="el-GR" sz="1600" smtClean="0"/>
              <a:t>κανόνας αναλογιών)</a:t>
            </a:r>
            <a:endParaRPr lang="el-GR" sz="1600" dirty="0" smtClean="0"/>
          </a:p>
          <a:p>
            <a:r>
              <a:rPr lang="el-GR" sz="1600" i="1" dirty="0" smtClean="0"/>
              <a:t>Υπόθεση:________________________________________________________________________________________________________________________________________________________________________</a:t>
            </a:r>
          </a:p>
          <a:p>
            <a:r>
              <a:rPr lang="el-GR" sz="1600" i="1" dirty="0" smtClean="0"/>
              <a:t>Πείραμα</a:t>
            </a:r>
            <a:r>
              <a:rPr lang="el-GR" sz="1600" i="1" dirty="0" smtClean="0"/>
              <a:t>:_______________________________________________________________________________________________________________________________________________________________________</a:t>
            </a:r>
          </a:p>
          <a:p>
            <a:r>
              <a:rPr lang="el-GR" sz="1600" b="1" dirty="0" smtClean="0"/>
              <a:t>Δ. </a:t>
            </a:r>
            <a:r>
              <a:rPr lang="el-GR" sz="1600" dirty="0" smtClean="0"/>
              <a:t>Επίδοση στα μαθηματικά (ή φιλολογικά ) ανάλογα με το φύλο.</a:t>
            </a:r>
          </a:p>
          <a:p>
            <a:r>
              <a:rPr lang="el-GR" sz="1600" dirty="0" smtClean="0"/>
              <a:t>Υπόθεση:________________________________________________________________________________</a:t>
            </a:r>
          </a:p>
          <a:p>
            <a:r>
              <a:rPr lang="el-GR" sz="1600" dirty="0" smtClean="0"/>
              <a:t>Πείραμα:_________________________________________________________________________________</a:t>
            </a:r>
            <a:endParaRPr lang="el-GR" sz="16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94</TotalTime>
  <Words>115</Words>
  <Application>Microsoft Office PowerPoint</Application>
  <PresentationFormat>Προβολή στην οθόνη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Διαστημικό</vt:lpstr>
      <vt:lpstr>ΑσκησΕΙΣ………..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ΚΑΙ ΕΠΙΣΤΗΜΟΝΙΚΗ ΕΡΕΥΝΑ</dc:title>
  <dc:creator>user</dc:creator>
  <cp:lastModifiedBy>Aglaitsa</cp:lastModifiedBy>
  <cp:revision>15</cp:revision>
  <dcterms:created xsi:type="dcterms:W3CDTF">2016-10-26T09:01:50Z</dcterms:created>
  <dcterms:modified xsi:type="dcterms:W3CDTF">2020-11-10T19:08:00Z</dcterms:modified>
</cp:coreProperties>
</file>