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5122525" cy="10801350"/>
  <p:notesSz cx="6858000" cy="9144000"/>
  <p:defaultTextStyle>
    <a:defPPr>
      <a:defRPr lang="en-US"/>
    </a:defPPr>
    <a:lvl1pPr marL="0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0021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0042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0063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20084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00105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80126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60147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40168" algn="l" defTabSz="13600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26" y="-102"/>
      </p:cViewPr>
      <p:guideLst>
        <p:guide orient="horz" pos="3402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850642" y="8426099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630106" y="7644125"/>
            <a:ext cx="13988335" cy="1925241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630106" y="6120765"/>
            <a:ext cx="13988335" cy="1440180"/>
          </a:xfrm>
        </p:spPr>
        <p:txBody>
          <a:bodyPr anchor="b"/>
          <a:lstStyle>
            <a:lvl1pPr marL="0" indent="0" algn="l">
              <a:buNone/>
              <a:defRPr sz="3600">
                <a:solidFill>
                  <a:schemeClr val="tx2">
                    <a:shade val="75000"/>
                  </a:schemeClr>
                </a:solidFill>
              </a:defRPr>
            </a:lvl1pPr>
            <a:lvl2pPr marL="680021" indent="0" algn="ctr">
              <a:buNone/>
            </a:lvl2pPr>
            <a:lvl3pPr marL="1360042" indent="0" algn="ctr">
              <a:buNone/>
            </a:lvl3pPr>
            <a:lvl4pPr marL="2040063" indent="0" algn="ctr">
              <a:buNone/>
            </a:lvl4pPr>
            <a:lvl5pPr marL="2720084" indent="0" algn="ctr">
              <a:buNone/>
            </a:lvl5pPr>
            <a:lvl6pPr marL="3400105" indent="0" algn="ctr">
              <a:buNone/>
            </a:lvl6pPr>
            <a:lvl7pPr marL="4080126" indent="0" algn="ctr">
              <a:buNone/>
            </a:lvl7pPr>
            <a:lvl8pPr marL="4760147" indent="0" algn="ctr">
              <a:buNone/>
            </a:lvl8pPr>
            <a:lvl9pPr marL="5440168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610273" y="10196477"/>
            <a:ext cx="1255170" cy="38884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11341894" y="865112"/>
            <a:ext cx="3024505" cy="9216152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56126" y="865112"/>
            <a:ext cx="10333726" cy="921615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922990" y="120018"/>
            <a:ext cx="4788799" cy="455057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610273" y="10196477"/>
            <a:ext cx="1255170" cy="38884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850642" y="5425724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630106" y="2640330"/>
            <a:ext cx="13988335" cy="1920240"/>
          </a:xfrm>
        </p:spPr>
        <p:txBody>
          <a:bodyPr anchor="b"/>
          <a:lstStyle>
            <a:lvl1pPr marL="0" indent="0" algn="r">
              <a:buNone/>
              <a:defRPr sz="3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298474" y="4641662"/>
            <a:ext cx="14366398" cy="186609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499045" y="720092"/>
            <a:ext cx="14366398" cy="1324965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504084" y="2520315"/>
            <a:ext cx="6931157" cy="744093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7687284" y="2520315"/>
            <a:ext cx="7183200" cy="744093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504084" y="8521065"/>
            <a:ext cx="14240378" cy="139017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65458" y="1050133"/>
            <a:ext cx="7095804" cy="1007625"/>
          </a:xfrm>
        </p:spPr>
        <p:txBody>
          <a:bodyPr anchor="ctr"/>
          <a:lstStyle>
            <a:lvl1pPr marL="0" indent="0">
              <a:buNone/>
              <a:defRPr sz="27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3000" b="1"/>
            </a:lvl2pPr>
            <a:lvl3pPr>
              <a:buNone/>
              <a:defRPr sz="27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7682034" y="1050133"/>
            <a:ext cx="7098591" cy="1007625"/>
          </a:xfrm>
        </p:spPr>
        <p:txBody>
          <a:bodyPr anchor="ctr"/>
          <a:lstStyle>
            <a:lvl1pPr marL="0" indent="0">
              <a:buNone/>
              <a:defRPr sz="27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3000" b="1"/>
            </a:lvl2pPr>
            <a:lvl3pPr>
              <a:buNone/>
              <a:defRPr sz="27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5458" y="2072759"/>
            <a:ext cx="7095804" cy="6208277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7688160" y="2072759"/>
            <a:ext cx="7092464" cy="6208277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610272" y="10201277"/>
            <a:ext cx="1260211" cy="38884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50642" y="9481188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499045" y="720092"/>
            <a:ext cx="14366398" cy="1324965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850642" y="9212362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756127" y="8641080"/>
            <a:ext cx="13988335" cy="820103"/>
          </a:xfrm>
        </p:spPr>
        <p:txBody>
          <a:bodyPr anchor="ctr"/>
          <a:lstStyle>
            <a:lvl1pPr algn="l">
              <a:buNone/>
              <a:defRPr sz="3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756128" y="960120"/>
            <a:ext cx="4975206" cy="7560945"/>
          </a:xfrm>
        </p:spPr>
        <p:txBody>
          <a:bodyPr/>
          <a:lstStyle>
            <a:lvl1pPr marL="0" indent="0">
              <a:buNone/>
              <a:defRPr sz="2100"/>
            </a:lvl1pPr>
            <a:lvl2pPr>
              <a:buNone/>
              <a:defRPr sz="1800"/>
            </a:lvl2pPr>
            <a:lvl3pPr>
              <a:buNone/>
              <a:defRPr sz="15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5912488" y="960120"/>
            <a:ext cx="8831974" cy="7560945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5796969" y="971199"/>
            <a:ext cx="8317388" cy="576072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48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630106" y="7865174"/>
            <a:ext cx="9703620" cy="822603"/>
          </a:xfrm>
        </p:spPr>
        <p:txBody>
          <a:bodyPr anchor="ctr"/>
          <a:lstStyle>
            <a:lvl1pPr algn="l">
              <a:buNone/>
              <a:defRPr sz="3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30106" y="8714818"/>
            <a:ext cx="9703620" cy="1210151"/>
          </a:xfrm>
        </p:spPr>
        <p:txBody>
          <a:bodyPr lIns="163205" tIns="0"/>
          <a:lstStyle>
            <a:lvl1pPr marL="0" indent="0">
              <a:buNone/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850642" y="1655167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504085" y="2447806"/>
            <a:ext cx="14366398" cy="7128392"/>
          </a:xfrm>
          <a:prstGeom prst="rect">
            <a:avLst/>
          </a:prstGeom>
        </p:spPr>
        <p:txBody>
          <a:bodyPr vert="horz" lIns="136004" tIns="68002" rIns="136004" bIns="68002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10711789" y="120018"/>
            <a:ext cx="4158695" cy="455057"/>
          </a:xfrm>
          <a:prstGeom prst="rect">
            <a:avLst/>
          </a:prstGeom>
        </p:spPr>
        <p:txBody>
          <a:bodyPr vert="horz" lIns="136004" tIns="68002" rIns="136004" bIns="68002"/>
          <a:lstStyle>
            <a:lvl1pPr algn="l" eaLnBrk="1" latinLnBrk="0" hangingPunct="1">
              <a:defRPr kumimoji="0" sz="18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2/21/2021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166863" y="120018"/>
            <a:ext cx="5544926" cy="455057"/>
          </a:xfrm>
          <a:prstGeom prst="rect">
            <a:avLst/>
          </a:prstGeom>
        </p:spPr>
        <p:txBody>
          <a:bodyPr vert="horz" lIns="136004" tIns="68002" rIns="136004" bIns="68002"/>
          <a:lstStyle>
            <a:lvl1pPr algn="r" eaLnBrk="1" latinLnBrk="0" hangingPunct="1">
              <a:defRPr kumimoji="0" sz="18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3610272" y="10201278"/>
            <a:ext cx="1260211" cy="385048"/>
          </a:xfrm>
          <a:prstGeom prst="rect">
            <a:avLst/>
          </a:prstGeom>
        </p:spPr>
        <p:txBody>
          <a:bodyPr vert="horz" lIns="136004" tIns="68002" rIns="136004" bIns="68002"/>
          <a:lstStyle>
            <a:lvl1pPr algn="r" eaLnBrk="1" latinLnBrk="0" hangingPunct="1">
              <a:defRPr kumimoji="0" sz="18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504085" y="720090"/>
            <a:ext cx="14366398" cy="1320165"/>
          </a:xfrm>
          <a:prstGeom prst="rect">
            <a:avLst/>
          </a:prstGeom>
        </p:spPr>
        <p:txBody>
          <a:bodyPr vert="horz" lIns="136004" tIns="68002" rIns="136004" bIns="68002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50642" y="1655167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50642" y="1666330"/>
            <a:ext cx="14271883" cy="375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6004" tIns="68002" rIns="136004" bIns="68002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3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510016" indent="-510016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4800" kern="1200">
          <a:solidFill>
            <a:schemeClr val="tx2"/>
          </a:solidFill>
          <a:latin typeface="+mn-lt"/>
          <a:ea typeface="+mn-ea"/>
          <a:cs typeface="+mn-cs"/>
        </a:defRPr>
      </a:lvl1pPr>
      <a:lvl2pPr marL="1105034" indent="-42501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4100" kern="1200">
          <a:solidFill>
            <a:schemeClr val="tx2"/>
          </a:solidFill>
          <a:latin typeface="+mn-lt"/>
          <a:ea typeface="+mn-ea"/>
          <a:cs typeface="+mn-cs"/>
        </a:defRPr>
      </a:lvl2pPr>
      <a:lvl3pPr marL="1700052" indent="-34001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3600" kern="1200">
          <a:solidFill>
            <a:schemeClr val="tx2"/>
          </a:solidFill>
          <a:latin typeface="+mn-lt"/>
          <a:ea typeface="+mn-ea"/>
          <a:cs typeface="+mn-cs"/>
        </a:defRPr>
      </a:lvl3pPr>
      <a:lvl4pPr marL="2380073" indent="-34001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3000" kern="1200">
          <a:solidFill>
            <a:schemeClr val="tx2"/>
          </a:solidFill>
          <a:latin typeface="+mn-lt"/>
          <a:ea typeface="+mn-ea"/>
          <a:cs typeface="+mn-cs"/>
        </a:defRPr>
      </a:lvl4pPr>
      <a:lvl5pPr marL="3060094" indent="-34001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2700" kern="1200">
          <a:solidFill>
            <a:schemeClr val="tx2"/>
          </a:solidFill>
          <a:latin typeface="+mn-lt"/>
          <a:ea typeface="+mn-ea"/>
          <a:cs typeface="+mn-cs"/>
        </a:defRPr>
      </a:lvl5pPr>
      <a:lvl6pPr marL="3740115" indent="-34001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2700" kern="1200">
          <a:solidFill>
            <a:schemeClr val="tx2"/>
          </a:solidFill>
          <a:latin typeface="+mn-lt"/>
          <a:ea typeface="+mn-ea"/>
          <a:cs typeface="+mn-cs"/>
        </a:defRPr>
      </a:lvl6pPr>
      <a:lvl7pPr marL="4420136" indent="-34001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7pPr>
      <a:lvl8pPr marL="5100157" indent="-34001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23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5780178" indent="-34001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2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00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600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400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7200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4001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0801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7601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4401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105 - Εικόνα" descr="αρχείο λήψη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1032" y="1728267"/>
            <a:ext cx="10976629" cy="7416823"/>
          </a:xfrm>
          <a:prstGeom prst="rect">
            <a:avLst/>
          </a:prstGeom>
        </p:spPr>
      </p:pic>
      <p:grpSp>
        <p:nvGrpSpPr>
          <p:cNvPr id="99" name="98 - Ομάδα"/>
          <p:cNvGrpSpPr/>
          <p:nvPr/>
        </p:nvGrpSpPr>
        <p:grpSpPr>
          <a:xfrm>
            <a:off x="288454" y="432124"/>
            <a:ext cx="14473608" cy="10009112"/>
            <a:chOff x="288454" y="288107"/>
            <a:chExt cx="14834071" cy="9865022"/>
          </a:xfrm>
        </p:grpSpPr>
        <p:grpSp>
          <p:nvGrpSpPr>
            <p:cNvPr id="85" name="84 - Ομάδα"/>
            <p:cNvGrpSpPr/>
            <p:nvPr/>
          </p:nvGrpSpPr>
          <p:grpSpPr>
            <a:xfrm>
              <a:off x="288454" y="288107"/>
              <a:ext cx="1512590" cy="9865022"/>
              <a:chOff x="288454" y="288106"/>
              <a:chExt cx="1512590" cy="9865022"/>
            </a:xfrm>
          </p:grpSpPr>
          <p:grpSp>
            <p:nvGrpSpPr>
              <p:cNvPr id="42" name="41 - Ομάδα"/>
              <p:cNvGrpSpPr/>
              <p:nvPr/>
            </p:nvGrpSpPr>
            <p:grpSpPr>
              <a:xfrm>
                <a:off x="288454" y="288106"/>
                <a:ext cx="1512590" cy="4824461"/>
                <a:chOff x="288454" y="288107"/>
                <a:chExt cx="1512590" cy="5256659"/>
              </a:xfrm>
            </p:grpSpPr>
            <p:sp>
              <p:nvSpPr>
                <p:cNvPr id="38" name="37 - Ορθογώνιο"/>
                <p:cNvSpPr/>
                <p:nvPr/>
              </p:nvSpPr>
              <p:spPr>
                <a:xfrm>
                  <a:off x="288454" y="288107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" name="38 - Ορθογώνιο"/>
                <p:cNvSpPr/>
                <p:nvPr/>
              </p:nvSpPr>
              <p:spPr>
                <a:xfrm>
                  <a:off x="288454" y="1656259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" name="39 - Ορθογώνιο"/>
                <p:cNvSpPr/>
                <p:nvPr/>
              </p:nvSpPr>
              <p:spPr>
                <a:xfrm>
                  <a:off x="288454" y="3024411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1" name="40 - Ορθογώνιο"/>
                <p:cNvSpPr/>
                <p:nvPr/>
              </p:nvSpPr>
              <p:spPr>
                <a:xfrm>
                  <a:off x="288454" y="4392563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8" name="57 - Ομάδα"/>
              <p:cNvGrpSpPr/>
              <p:nvPr/>
            </p:nvGrpSpPr>
            <p:grpSpPr>
              <a:xfrm>
                <a:off x="288454" y="5328667"/>
                <a:ext cx="1512590" cy="4824461"/>
                <a:chOff x="288454" y="288107"/>
                <a:chExt cx="1512590" cy="5256659"/>
              </a:xfrm>
            </p:grpSpPr>
            <p:sp>
              <p:nvSpPr>
                <p:cNvPr id="59" name="58 - Ορθογώνιο"/>
                <p:cNvSpPr/>
                <p:nvPr/>
              </p:nvSpPr>
              <p:spPr>
                <a:xfrm>
                  <a:off x="288454" y="288107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" name="59 - Ορθογώνιο"/>
                <p:cNvSpPr/>
                <p:nvPr/>
              </p:nvSpPr>
              <p:spPr>
                <a:xfrm>
                  <a:off x="288454" y="1656259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" name="60 - Ορθογώνιο"/>
                <p:cNvSpPr/>
                <p:nvPr/>
              </p:nvSpPr>
              <p:spPr>
                <a:xfrm>
                  <a:off x="288454" y="3024411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" name="61 - Ορθογώνιο"/>
                <p:cNvSpPr/>
                <p:nvPr/>
              </p:nvSpPr>
              <p:spPr>
                <a:xfrm>
                  <a:off x="288454" y="4392563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64" name="63 - Ομάδα"/>
            <p:cNvGrpSpPr/>
            <p:nvPr/>
          </p:nvGrpSpPr>
          <p:grpSpPr>
            <a:xfrm>
              <a:off x="13609935" y="288107"/>
              <a:ext cx="1512590" cy="9865022"/>
              <a:chOff x="288454" y="288106"/>
              <a:chExt cx="1512590" cy="9865022"/>
            </a:xfrm>
          </p:grpSpPr>
          <p:grpSp>
            <p:nvGrpSpPr>
              <p:cNvPr id="65" name="41 - Ομάδα"/>
              <p:cNvGrpSpPr/>
              <p:nvPr/>
            </p:nvGrpSpPr>
            <p:grpSpPr>
              <a:xfrm>
                <a:off x="288454" y="288106"/>
                <a:ext cx="1512590" cy="4824461"/>
                <a:chOff x="288454" y="288107"/>
                <a:chExt cx="1512590" cy="5256659"/>
              </a:xfrm>
            </p:grpSpPr>
            <p:sp>
              <p:nvSpPr>
                <p:cNvPr id="71" name="70 - Ορθογώνιο"/>
                <p:cNvSpPr/>
                <p:nvPr/>
              </p:nvSpPr>
              <p:spPr>
                <a:xfrm>
                  <a:off x="288454" y="288107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2" name="71 - Ορθογώνιο"/>
                <p:cNvSpPr/>
                <p:nvPr/>
              </p:nvSpPr>
              <p:spPr>
                <a:xfrm>
                  <a:off x="288454" y="1656259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3" name="72 - Ορθογώνιο"/>
                <p:cNvSpPr/>
                <p:nvPr/>
              </p:nvSpPr>
              <p:spPr>
                <a:xfrm>
                  <a:off x="288454" y="3024411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4" name="73 - Ορθογώνιο"/>
                <p:cNvSpPr/>
                <p:nvPr/>
              </p:nvSpPr>
              <p:spPr>
                <a:xfrm>
                  <a:off x="288454" y="4392563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6" name="57 - Ομάδα"/>
              <p:cNvGrpSpPr/>
              <p:nvPr/>
            </p:nvGrpSpPr>
            <p:grpSpPr>
              <a:xfrm>
                <a:off x="288454" y="5328667"/>
                <a:ext cx="1512590" cy="4824461"/>
                <a:chOff x="288454" y="288107"/>
                <a:chExt cx="1512590" cy="5256659"/>
              </a:xfrm>
            </p:grpSpPr>
            <p:sp>
              <p:nvSpPr>
                <p:cNvPr id="67" name="66 - Ορθογώνιο"/>
                <p:cNvSpPr/>
                <p:nvPr/>
              </p:nvSpPr>
              <p:spPr>
                <a:xfrm>
                  <a:off x="288454" y="288107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8" name="67 - Ορθογώνιο"/>
                <p:cNvSpPr/>
                <p:nvPr/>
              </p:nvSpPr>
              <p:spPr>
                <a:xfrm>
                  <a:off x="288454" y="1656259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9" name="68 - Ορθογώνιο"/>
                <p:cNvSpPr/>
                <p:nvPr/>
              </p:nvSpPr>
              <p:spPr>
                <a:xfrm>
                  <a:off x="288454" y="3024411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0" name="69 - Ορθογώνιο"/>
                <p:cNvSpPr/>
                <p:nvPr/>
              </p:nvSpPr>
              <p:spPr>
                <a:xfrm>
                  <a:off x="288454" y="4392563"/>
                  <a:ext cx="1512590" cy="1152203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87" name="86 - Ομάδα"/>
            <p:cNvGrpSpPr/>
            <p:nvPr/>
          </p:nvGrpSpPr>
          <p:grpSpPr>
            <a:xfrm>
              <a:off x="2016646" y="288107"/>
              <a:ext cx="11449694" cy="1057470"/>
              <a:chOff x="1944638" y="288107"/>
              <a:chExt cx="11449694" cy="1057470"/>
            </a:xfrm>
          </p:grpSpPr>
          <p:grpSp>
            <p:nvGrpSpPr>
              <p:cNvPr id="77" name="76 - Ομάδα"/>
              <p:cNvGrpSpPr/>
              <p:nvPr/>
            </p:nvGrpSpPr>
            <p:grpSpPr>
              <a:xfrm>
                <a:off x="5257006" y="288107"/>
                <a:ext cx="3168774" cy="1057470"/>
                <a:chOff x="1944638" y="288107"/>
                <a:chExt cx="3168774" cy="1057470"/>
              </a:xfrm>
            </p:grpSpPr>
            <p:sp>
              <p:nvSpPr>
                <p:cNvPr id="75" name="74 - Ορθογώνιο"/>
                <p:cNvSpPr/>
                <p:nvPr/>
              </p:nvSpPr>
              <p:spPr>
                <a:xfrm>
                  <a:off x="1944638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6" name="75 - Ορθογώνιο"/>
                <p:cNvSpPr/>
                <p:nvPr/>
              </p:nvSpPr>
              <p:spPr>
                <a:xfrm>
                  <a:off x="3600822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8" name="77 - Ομάδα"/>
              <p:cNvGrpSpPr/>
              <p:nvPr/>
            </p:nvGrpSpPr>
            <p:grpSpPr>
              <a:xfrm>
                <a:off x="1944638" y="288107"/>
                <a:ext cx="3168774" cy="1057470"/>
                <a:chOff x="1944638" y="288107"/>
                <a:chExt cx="3168774" cy="1057470"/>
              </a:xfrm>
            </p:grpSpPr>
            <p:sp>
              <p:nvSpPr>
                <p:cNvPr id="79" name="78 - Ορθογώνιο"/>
                <p:cNvSpPr/>
                <p:nvPr/>
              </p:nvSpPr>
              <p:spPr>
                <a:xfrm>
                  <a:off x="1944638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0" name="79 - Ορθογώνιο"/>
                <p:cNvSpPr/>
                <p:nvPr/>
              </p:nvSpPr>
              <p:spPr>
                <a:xfrm>
                  <a:off x="3600822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6" name="85 - Ομάδα"/>
              <p:cNvGrpSpPr/>
              <p:nvPr/>
            </p:nvGrpSpPr>
            <p:grpSpPr>
              <a:xfrm>
                <a:off x="8569374" y="288107"/>
                <a:ext cx="3168774" cy="1057470"/>
                <a:chOff x="8569374" y="288107"/>
                <a:chExt cx="3168774" cy="1057470"/>
              </a:xfrm>
            </p:grpSpPr>
            <p:sp>
              <p:nvSpPr>
                <p:cNvPr id="82" name="81 - Ορθογώνιο"/>
                <p:cNvSpPr/>
                <p:nvPr/>
              </p:nvSpPr>
              <p:spPr>
                <a:xfrm>
                  <a:off x="8569374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3" name="82 - Ορθογώνιο"/>
                <p:cNvSpPr/>
                <p:nvPr/>
              </p:nvSpPr>
              <p:spPr>
                <a:xfrm>
                  <a:off x="10225558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84" name="83 - Ορθογώνιο"/>
              <p:cNvSpPr/>
              <p:nvPr/>
            </p:nvSpPr>
            <p:spPr>
              <a:xfrm>
                <a:off x="11881742" y="288107"/>
                <a:ext cx="1512590" cy="1057470"/>
              </a:xfrm>
              <a:prstGeom prst="rect">
                <a:avLst/>
              </a:prstGeom>
              <a:noFill/>
              <a:ln w="66675" cmpd="thickThin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8" name="87 - Ομάδα"/>
            <p:cNvGrpSpPr/>
            <p:nvPr/>
          </p:nvGrpSpPr>
          <p:grpSpPr>
            <a:xfrm>
              <a:off x="1944638" y="9073083"/>
              <a:ext cx="11449694" cy="1057470"/>
              <a:chOff x="1944638" y="288107"/>
              <a:chExt cx="11449694" cy="1057470"/>
            </a:xfrm>
          </p:grpSpPr>
          <p:grpSp>
            <p:nvGrpSpPr>
              <p:cNvPr id="89" name="76 - Ομάδα"/>
              <p:cNvGrpSpPr/>
              <p:nvPr/>
            </p:nvGrpSpPr>
            <p:grpSpPr>
              <a:xfrm>
                <a:off x="5257006" y="288107"/>
                <a:ext cx="3168774" cy="1057470"/>
                <a:chOff x="1944638" y="288107"/>
                <a:chExt cx="3168774" cy="1057470"/>
              </a:xfrm>
            </p:grpSpPr>
            <p:sp>
              <p:nvSpPr>
                <p:cNvPr id="97" name="96 - Ορθογώνιο"/>
                <p:cNvSpPr/>
                <p:nvPr/>
              </p:nvSpPr>
              <p:spPr>
                <a:xfrm>
                  <a:off x="1944638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8" name="97 - Ορθογώνιο"/>
                <p:cNvSpPr/>
                <p:nvPr/>
              </p:nvSpPr>
              <p:spPr>
                <a:xfrm>
                  <a:off x="3600822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90" name="77 - Ομάδα"/>
              <p:cNvGrpSpPr/>
              <p:nvPr/>
            </p:nvGrpSpPr>
            <p:grpSpPr>
              <a:xfrm>
                <a:off x="1944638" y="288107"/>
                <a:ext cx="3168774" cy="1057470"/>
                <a:chOff x="1944638" y="288107"/>
                <a:chExt cx="3168774" cy="1057470"/>
              </a:xfrm>
            </p:grpSpPr>
            <p:sp>
              <p:nvSpPr>
                <p:cNvPr id="95" name="94 - Ορθογώνιο"/>
                <p:cNvSpPr/>
                <p:nvPr/>
              </p:nvSpPr>
              <p:spPr>
                <a:xfrm>
                  <a:off x="1944638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6" name="95 - Ορθογώνιο"/>
                <p:cNvSpPr/>
                <p:nvPr/>
              </p:nvSpPr>
              <p:spPr>
                <a:xfrm>
                  <a:off x="3600822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91" name="85 - Ομάδα"/>
              <p:cNvGrpSpPr/>
              <p:nvPr/>
            </p:nvGrpSpPr>
            <p:grpSpPr>
              <a:xfrm>
                <a:off x="8569374" y="288107"/>
                <a:ext cx="3168774" cy="1057470"/>
                <a:chOff x="8569374" y="288107"/>
                <a:chExt cx="3168774" cy="1057470"/>
              </a:xfrm>
            </p:grpSpPr>
            <p:sp>
              <p:nvSpPr>
                <p:cNvPr id="93" name="92 - Ορθογώνιο"/>
                <p:cNvSpPr/>
                <p:nvPr/>
              </p:nvSpPr>
              <p:spPr>
                <a:xfrm>
                  <a:off x="8569374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4" name="93 - Ορθογώνιο"/>
                <p:cNvSpPr/>
                <p:nvPr/>
              </p:nvSpPr>
              <p:spPr>
                <a:xfrm>
                  <a:off x="10225558" y="288107"/>
                  <a:ext cx="1512590" cy="1057470"/>
                </a:xfrm>
                <a:prstGeom prst="rect">
                  <a:avLst/>
                </a:prstGeom>
                <a:noFill/>
                <a:ln w="66675" cmpd="thickThin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92" name="91 - Ορθογώνιο"/>
              <p:cNvSpPr/>
              <p:nvPr/>
            </p:nvSpPr>
            <p:spPr>
              <a:xfrm>
                <a:off x="11881742" y="288107"/>
                <a:ext cx="1512590" cy="1057470"/>
              </a:xfrm>
              <a:prstGeom prst="rect">
                <a:avLst/>
              </a:prstGeom>
              <a:noFill/>
              <a:ln w="66675" cmpd="thickThin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100" name="99 - Ραβδωτό δεξιό βέλος"/>
          <p:cNvSpPr/>
          <p:nvPr/>
        </p:nvSpPr>
        <p:spPr>
          <a:xfrm rot="5400000">
            <a:off x="684498" y="1476239"/>
            <a:ext cx="648072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3" name="102 - Στρογγυλεμένο ορθογώνιο"/>
          <p:cNvSpPr/>
          <p:nvPr/>
        </p:nvSpPr>
        <p:spPr>
          <a:xfrm>
            <a:off x="2232670" y="1944291"/>
            <a:ext cx="2448272" cy="3168352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4" name="103 - Στρογγυλεμένο ορθογώνιο"/>
          <p:cNvSpPr/>
          <p:nvPr/>
        </p:nvSpPr>
        <p:spPr>
          <a:xfrm>
            <a:off x="10297566" y="5760715"/>
            <a:ext cx="2448272" cy="3168352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0</Words>
  <Application>Microsoft Office PowerPoint</Application>
  <PresentationFormat>Προσαρμογή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Trek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Aglaitsa</dc:creator>
  <cp:lastModifiedBy>Aglaitsa</cp:lastModifiedBy>
  <cp:revision>5</cp:revision>
  <dcterms:created xsi:type="dcterms:W3CDTF">2021-02-21T13:51:51Z</dcterms:created>
  <dcterms:modified xsi:type="dcterms:W3CDTF">2021-02-21T14:37:49Z</dcterms:modified>
</cp:coreProperties>
</file>