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42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4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7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7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3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0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3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3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39C0-2867-45E2-BF65-322DF111432E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2CEF-4DD7-496F-A99D-02E25829A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6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5183188" y="457200"/>
            <a:ext cx="6172200" cy="5403851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l-GR" sz="2400" dirty="0" smtClean="0">
              <a:latin typeface="NEW TIMES ROMAN"/>
            </a:endParaRPr>
          </a:p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ΤΡΙΤΟΓΕΝΗΣ ΤΟΜΕΑΣ              ΠΑΡΑΓΩΓΗΣ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(ΥΠΗΡΕΣΙΕΣ)</a:t>
            </a:r>
            <a:endParaRPr lang="en-US" sz="2400" b="1" dirty="0" smtClean="0">
              <a:solidFill>
                <a:schemeClr val="accent5">
                  <a:lumMod val="50000"/>
                </a:schemeClr>
              </a:solidFill>
              <a:latin typeface="NEW TIMES ROMAN"/>
            </a:endParaRPr>
          </a:p>
          <a:p>
            <a:endParaRPr lang="el-GR" sz="2400" dirty="0" smtClean="0">
              <a:latin typeface="NEW TIMES ROMAN"/>
            </a:endParaRPr>
          </a:p>
          <a:p>
            <a:r>
              <a:rPr lang="el-GR" sz="2400" dirty="0" smtClean="0">
                <a:latin typeface="NEW TIMES ROMAN"/>
              </a:rPr>
              <a:t>   </a:t>
            </a:r>
            <a:endParaRPr lang="en-US" sz="2400" dirty="0">
              <a:latin typeface="NEW TIMES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79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NEW TIMES ROMAN"/>
              </a:rPr>
              <a:t/>
            </a:r>
            <a:br>
              <a:rPr lang="el-GR" dirty="0" smtClean="0">
                <a:latin typeface="NEW TIMES ROMAN"/>
              </a:rPr>
            </a:br>
            <a:r>
              <a:rPr lang="el-GR" dirty="0" smtClean="0">
                <a:latin typeface="NEW TIMES ROMAN"/>
              </a:rPr>
              <a:t>               </a:t>
            </a:r>
            <a:r>
              <a:rPr lang="el-GR" sz="31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ΤΡΙΤΟΓΕΝΗΣ ΤΟΜΕΑΣ ΠΑΡΑΓΩΓΗΣ</a:t>
            </a:r>
            <a:br>
              <a:rPr lang="el-GR" sz="31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</a:br>
            <a:r>
              <a:rPr lang="el-GR" sz="31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                                        (ΥΠΗΡΕΣΙΕΣ)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</a:br>
            <a:r>
              <a:rPr lang="el-GR" dirty="0" smtClean="0">
                <a:latin typeface="NEW TIMES ROMAN"/>
              </a:rPr>
              <a:t/>
            </a:r>
            <a:br>
              <a:rPr lang="el-GR" dirty="0" smtClean="0">
                <a:latin typeface="NEW TIMES ROMAN"/>
              </a:rPr>
            </a:b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NEW TIMES ROMAN"/>
              </a:rPr>
              <a:t>Αποτελεί το τελευταίο στάδιο στην παραγωγική διαδικασία και περιλαμβάνει ενέργειες που είναι απαραίτητες για να φθάσει και να κατανεμηθεί σωστά το προϊόν στον καταναλωτή .Αυτές τις ενέργειες τις αναλαμβάνουν :</a:t>
            </a:r>
          </a:p>
          <a:p>
            <a:r>
              <a:rPr lang="el-GR" dirty="0" smtClean="0">
                <a:latin typeface="NEW TIMES ROMAN"/>
              </a:rPr>
              <a:t>Οι μεταφορές</a:t>
            </a:r>
          </a:p>
          <a:p>
            <a:r>
              <a:rPr lang="el-GR" dirty="0" smtClean="0">
                <a:latin typeface="NEW TIMES ROMAN"/>
              </a:rPr>
              <a:t>Το εμπόριο</a:t>
            </a:r>
          </a:p>
          <a:p>
            <a:r>
              <a:rPr lang="el-GR" dirty="0" smtClean="0">
                <a:latin typeface="NEW TIMES ROMAN"/>
              </a:rPr>
              <a:t>Οι τηλεπικοινωνίες</a:t>
            </a:r>
          </a:p>
          <a:p>
            <a:r>
              <a:rPr lang="el-GR" dirty="0" smtClean="0">
                <a:latin typeface="NEW TIMES ROMAN"/>
              </a:rPr>
              <a:t>Η διαφήμιση</a:t>
            </a:r>
          </a:p>
          <a:p>
            <a:r>
              <a:rPr lang="el-GR" dirty="0" smtClean="0">
                <a:latin typeface="NEW TIMES ROMAN"/>
              </a:rPr>
              <a:t>Οι τραπεζικές εργασίες κλπ.</a:t>
            </a:r>
            <a:endParaRPr lang="en-US" dirty="0" smtClean="0">
              <a:latin typeface="NEW TIMES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3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NEW TIMES ROMAN"/>
              </a:rPr>
              <a:t> </a:t>
            </a:r>
            <a:r>
              <a:rPr lang="en-US" dirty="0" smtClean="0">
                <a:latin typeface="NEW TIMES ROMAN"/>
              </a:rPr>
              <a:t>            </a:t>
            </a:r>
            <a:r>
              <a:rPr lang="el-GR" sz="28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ΤΡΙΤΟΓΕΝΗΣ ΤΟΜΕΑΣ ΠΑΡΑΓΩΓΗΣ</a:t>
            </a:r>
            <a:br>
              <a:rPr lang="el-GR" sz="28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</a:br>
            <a:r>
              <a:rPr lang="el-GR" sz="28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                                        (ΥΠΗΡΕΣΙΕΣ)</a:t>
            </a:r>
            <a:endParaRPr lang="en-US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τριτογενή τομέα επίσης ανήκει και ο κλάδος </a:t>
            </a:r>
            <a:r>
              <a:rPr lang="el-GR" b="1" i="1" dirty="0" smtClean="0"/>
              <a:t>των ελεύθερων επαγγελμάτων </a:t>
            </a:r>
            <a:r>
              <a:rPr lang="el-GR" dirty="0" smtClean="0"/>
              <a:t>που απασχολείται μεγάλος αριθμός εργαζομένων, όπως : μηχανικός , γιατρός, πιλότος, σερβιτόρος, ασφαλιστής, δικηγόρος κλπ. </a:t>
            </a:r>
          </a:p>
          <a:p>
            <a:r>
              <a:rPr lang="el-GR" dirty="0" smtClean="0"/>
              <a:t>Ορισμένες από αυτές τις υπηρεσίες καλύπτουν απαραίτητες ψυχικές και πνευματικές ανάγκες όπως:</a:t>
            </a:r>
          </a:p>
          <a:p>
            <a:r>
              <a:rPr lang="el-GR" dirty="0" smtClean="0"/>
              <a:t> ψυχαγωγία,</a:t>
            </a:r>
          </a:p>
          <a:p>
            <a:r>
              <a:rPr lang="el-GR" dirty="0" smtClean="0"/>
              <a:t> ενημέρωση,</a:t>
            </a:r>
          </a:p>
          <a:p>
            <a:r>
              <a:rPr lang="el-GR" dirty="0" smtClean="0"/>
              <a:t> ταξίδια κλπ.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                 ΤΡΙΤΟΓΕΝΗΣ ΤΟΜΕΑΣ ΠΑΡΑΓΩΓΗΣ</a:t>
            </a:r>
            <a:br>
              <a:rPr lang="el-GR" sz="28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</a:br>
            <a:r>
              <a:rPr lang="el-GR" sz="28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                                       (ΥΠΗΡΕΣΙΕΣ)</a:t>
            </a:r>
            <a:endParaRPr lang="en-US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Τριτογενή Τομέα δραστηριοποιούνται </a:t>
            </a:r>
            <a:r>
              <a:rPr lang="el-GR" b="1" i="1" dirty="0" smtClean="0"/>
              <a:t>οι κρατικές υπηρεσίες </a:t>
            </a:r>
            <a:r>
              <a:rPr lang="el-GR" dirty="0" smtClean="0"/>
              <a:t>που παρέχουν τα δημόσια αγαθά, όπως:</a:t>
            </a:r>
          </a:p>
          <a:p>
            <a:r>
              <a:rPr lang="el-GR" dirty="0"/>
              <a:t>Δ</a:t>
            </a:r>
            <a:r>
              <a:rPr lang="el-GR" dirty="0" smtClean="0"/>
              <a:t>ημόσια παιδεία</a:t>
            </a:r>
          </a:p>
          <a:p>
            <a:r>
              <a:rPr lang="el-GR" dirty="0" smtClean="0"/>
              <a:t>Δημόσια υγεία</a:t>
            </a:r>
          </a:p>
          <a:p>
            <a:r>
              <a:rPr lang="el-GR" dirty="0" err="1" smtClean="0"/>
              <a:t>Διακαιοσύνη</a:t>
            </a:r>
            <a:endParaRPr lang="el-GR" dirty="0" smtClean="0"/>
          </a:p>
          <a:p>
            <a:r>
              <a:rPr lang="el-GR" dirty="0" smtClean="0"/>
              <a:t>Εθνική ασφάλεια</a:t>
            </a:r>
          </a:p>
          <a:p>
            <a:r>
              <a:rPr lang="el-GR" dirty="0" smtClean="0"/>
              <a:t>Κατασκευή δρόμων </a:t>
            </a:r>
          </a:p>
          <a:p>
            <a:r>
              <a:rPr lang="el-GR" dirty="0" smtClean="0"/>
              <a:t>Κατασκευή λιμανιών . Όλα τα παραπάνω είναι απαραίτητα για την λειτουργία ενός σύγχρονου κράτους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chemeClr val="accent5">
                  <a:lumMod val="50000"/>
                </a:schemeClr>
              </a:solidFill>
              <a:latin typeface="NEW TIMES ROMAN"/>
            </a:endParaRPr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" r="2459"/>
          <a:stretch>
            <a:fillRect/>
          </a:stretch>
        </p:blipFill>
        <p:spPr>
          <a:xfrm>
            <a:off x="5183188" y="457201"/>
            <a:ext cx="6172200" cy="54038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ΤΟΜΕΙΣ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       </a:t>
            </a:r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  <a:latin typeface="NEW TIMES ROMAN"/>
              </a:rPr>
              <a:t>ΠΑΡΑΓΩΓΗΣ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49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154</Words>
  <Application>Microsoft Office PowerPoint</Application>
  <PresentationFormat>Ευρεία οθόνη</PresentationFormat>
  <Paragraphs>26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NEW TIMES ROMAN</vt:lpstr>
      <vt:lpstr>Θέμα του Office</vt:lpstr>
      <vt:lpstr>Παρουσίαση του PowerPoint</vt:lpstr>
      <vt:lpstr>                ΤΡΙΤΟΓΕΝΗΣ ΤΟΜΕΑΣ ΠΑΡΑΓΩΓΗΣ                                         (ΥΠΗΡΕΣΙΕΣ)  </vt:lpstr>
      <vt:lpstr>             ΤΡΙΤΟΓΕΝΗΣ ΤΟΜΕΑΣ ΠΑΡΑΓΩΓΗΣ                                         (ΥΠΗΡΕΣΙΕΣ)</vt:lpstr>
      <vt:lpstr>                 ΤΡΙΤΟΓΕΝΗΣ ΤΟΜΕΑΣ ΠΑΡΑΓΩΓΗΣ                                        (ΥΠΗΡΕΣΙΕΣ)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8</cp:revision>
  <dcterms:created xsi:type="dcterms:W3CDTF">2020-11-08T18:38:22Z</dcterms:created>
  <dcterms:modified xsi:type="dcterms:W3CDTF">2020-11-08T19:45:02Z</dcterms:modified>
</cp:coreProperties>
</file>