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CEFA154-2941-4118-837A-6BDE011ED40F}" type="datetimeFigureOut">
              <a:rPr lang="el-GR" smtClean="0"/>
              <a:t>14/11/2024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FD5EE0-F145-45A2-B48E-A55677CC3BD6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z="4800" dirty="0" smtClean="0">
                <a:latin typeface="Arial" pitchFamily="34" charset="0"/>
                <a:cs typeface="Arial" pitchFamily="34" charset="0"/>
              </a:rPr>
              <a:t>Τεχνολογία τροφίμων</a:t>
            </a:r>
            <a:endParaRPr lang="el-GR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143504" y="571480"/>
            <a:ext cx="3352800" cy="288925"/>
          </a:xfrm>
        </p:spPr>
        <p:txBody>
          <a:bodyPr/>
          <a:lstStyle/>
          <a:p>
            <a:r>
              <a:rPr lang="el-GR" dirty="0" smtClean="0"/>
              <a:t>Β' ΕΠΑΛ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ΣΥΓΧΡΟΝΕΣ ΤΑΣΕΙΣ ΔΙΑΤΡΟΦΗΣ &amp; ΣΥΓΧΡΟΝΟΣ ΤΡΟΠΟΣ ΖΩΗΣ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214554"/>
            <a:ext cx="7239000" cy="34290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Πλεονεκτήματα: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Κερδίζουμε χρόνο</a:t>
            </a:r>
          </a:p>
          <a:p>
            <a:pPr marL="514350" indent="-514350">
              <a:buNone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Μειονεκτήματα: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Κατανάλωση περισσότερων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λιπαρών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Αύξηση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κατανάλωσης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ζάχαρης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Κατανάλωση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μεταποιημένων προϊόντων διατροφής</a:t>
            </a: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43570" y="357166"/>
            <a:ext cx="2895600" cy="28892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Β' ΕΠΑΛ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ΣΥΓΧΡΟΝΕΣ ΤΑΣΕΙΣ ΔΙΑΤΡΟΦΗΣ &amp; ΣΥΓΧΡΟΝΟΣ ΤΡΟΠΟΣ ΖΩΗΣ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928802"/>
            <a:ext cx="7239000" cy="4669810"/>
          </a:xfrm>
        </p:spPr>
        <p:txBody>
          <a:bodyPr>
            <a:normAutofit lnSpcReduction="10000"/>
          </a:bodyPr>
          <a:lstStyle/>
          <a:p>
            <a:r>
              <a:rPr lang="el-GR" b="1" u="sng" dirty="0" smtClean="0">
                <a:latin typeface="Arial" pitchFamily="34" charset="0"/>
                <a:cs typeface="Arial" pitchFamily="34" charset="0"/>
              </a:rPr>
              <a:t>Αλλαγές σε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1. Πληθυσμό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2. Περιβάλλον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3. Τροφές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r>
              <a:rPr lang="el-GR" b="1" u="sng" dirty="0" smtClean="0">
                <a:latin typeface="Arial" pitchFamily="34" charset="0"/>
                <a:cs typeface="Arial" pitchFamily="34" charset="0"/>
              </a:rPr>
              <a:t>Σκεφτόμαστε πάντα: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1. Υγεία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2. Ζωτικότητα οργανισμού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786446" y="357166"/>
            <a:ext cx="2895600" cy="28892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Β' ΕΠΑΛ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ΣΥΓΧΡΟΝΕΣ ΤΑΣΕΙΣ ΔΙΑΤΡΟΦΗΣ &amp; ΣΥΓΧΡΟΝΟΣ ΤΡΟΠΟΣ ΖΩΗΣ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285992"/>
            <a:ext cx="7239000" cy="2786082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σωστή διατροφή είναι σημαντικός (καθοριστικός) παράγοντας της καλής υγείας σε όλη τη διάρκεια της ζωής του ανθρώπου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500694" y="500042"/>
            <a:ext cx="2895600" cy="28892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Β' ΕΠΑΛ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ΣΥΓΧΡΟΝΕΣ ΤΑΣΕΙΣ ΔΙΑΤΡΟΦΗΣ &amp; ΣΥΓΧΡΟΝΟΣ ΤΡΟΠΟΣ ΖΩΗΣ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714620"/>
            <a:ext cx="7239000" cy="3429024"/>
          </a:xfrm>
        </p:spPr>
        <p:txBody>
          <a:bodyPr>
            <a:normAutofit fontScale="85000" lnSpcReduction="20000"/>
          </a:bodyPr>
          <a:lstStyle/>
          <a:p>
            <a:r>
              <a:rPr lang="el-GR" b="1" u="sng" dirty="0" smtClean="0">
                <a:latin typeface="Arial" pitchFamily="34" charset="0"/>
                <a:cs typeface="Arial" pitchFamily="34" charset="0"/>
              </a:rPr>
              <a:t>Επιστήμη της διατροφής: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Αντικείμενο μελέτης της τα τρόφιμα και τα θρεπτικά συστατικά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Έρευνες διεξάγονται σε δύο άξονες: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Της ιατρικής επιστήμης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Της σύγχρονης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διαιτολογίας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357818" y="285728"/>
            <a:ext cx="2895600" cy="28892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Β' ΕΠΑΛ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ΣΥΓΧΡΟΝΕΣ ΤΑΣΕΙΣ ΔΙΑΤΡΟΦΗΣ &amp; ΣΥΓΧΡΟΝΟΣ ΤΡΟΠΟΣ ΖΩΗΣ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500306"/>
            <a:ext cx="7239000" cy="3429024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latin typeface="Arial" pitchFamily="34" charset="0"/>
                <a:cs typeface="Arial" pitchFamily="34" charset="0"/>
              </a:rPr>
              <a:t>Βιομηχανία τροφίμων: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Αντικείμενο της έρευνας η ικανοποίηση των απαιτήσεων του καταναλωτή</a:t>
            </a:r>
          </a:p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715008" y="214290"/>
            <a:ext cx="2895600" cy="28892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Β' ΕΠΑΛ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ΣΥΓΧΡΟΝΕΣ ΤΑΣΕΙΣ ΔΙΑΤΡΟΦΗΣ &amp; ΣΥΓΧΡΟΝΟΣ ΤΡΟΠΟΣ ΖΩΗΣ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71678"/>
            <a:ext cx="7239000" cy="3429024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715008" y="428604"/>
            <a:ext cx="2895600" cy="28892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Β' ΕΠΑΛ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Γελαστό πρόσωπο"/>
          <p:cNvSpPr/>
          <p:nvPr/>
        </p:nvSpPr>
        <p:spPr>
          <a:xfrm>
            <a:off x="857224" y="2357430"/>
            <a:ext cx="785818" cy="57150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Επεξήγηση με σύννεφο"/>
          <p:cNvSpPr/>
          <p:nvPr/>
        </p:nvSpPr>
        <p:spPr>
          <a:xfrm>
            <a:off x="3500430" y="2357430"/>
            <a:ext cx="4143404" cy="278608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Οι σύγχρονες τάσεις στην κατανάλωση τροφής από τι εξαρτώνται??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ΣΥΓΧΡΟΝΕΣ ΤΑΣΕΙΣ ΔΙΑΤΡΟΦΗΣ &amp; ΣΥΓΧΡΟΝΟΣ ΤΡΟΠΟΣ ΖΩΗΣ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500306"/>
            <a:ext cx="7239000" cy="342902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Οι σύγχρονες τάσεις στην κατανάλωση τροφής εξαρτώνται από: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Διατροφικές συνήθειες λαών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Κουλτούρα λαών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Επαγγελματική ενασχόληση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Σύγχρονος τρόπος ζωής</a:t>
            </a: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643570" y="357166"/>
            <a:ext cx="2895600" cy="28892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Β' ΕΠΑΛ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ΣΥΓΧΡΟΝΕΣ ΤΑΣΕΙΣ ΔΙΑΤΡΟΦΗΣ &amp; ΣΥΓΧΡΟΝΟΣ ΤΡΟΠΟΣ ΖΩΗΣ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071678"/>
            <a:ext cx="7239000" cy="3429024"/>
          </a:xfrm>
        </p:spPr>
        <p:txBody>
          <a:bodyPr>
            <a:normAutofit/>
          </a:bodyPr>
          <a:lstStyle/>
          <a:p>
            <a:pPr>
              <a:buNone/>
            </a:pPr>
            <a:endParaRPr lang="el-G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572132" y="357166"/>
            <a:ext cx="2895600" cy="28892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Β' ΕΠΑΛ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- Γελαστό πρόσωπο"/>
          <p:cNvSpPr/>
          <p:nvPr/>
        </p:nvSpPr>
        <p:spPr>
          <a:xfrm>
            <a:off x="857224" y="2357430"/>
            <a:ext cx="785818" cy="57150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Επεξήγηση με σύννεφο"/>
          <p:cNvSpPr/>
          <p:nvPr/>
        </p:nvSpPr>
        <p:spPr>
          <a:xfrm>
            <a:off x="4143372" y="2143116"/>
            <a:ext cx="4429156" cy="278608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Έχει επηρεάσει η ανάπτυξη της βιομηχανίας τη διατροφή του ανθρώπου??</a:t>
            </a:r>
            <a:endParaRPr lang="el-GR" dirty="0"/>
          </a:p>
        </p:txBody>
      </p:sp>
      <p:sp>
        <p:nvSpPr>
          <p:cNvPr id="7" name="6 - Επεξήγηση με σύννεφο"/>
          <p:cNvSpPr/>
          <p:nvPr/>
        </p:nvSpPr>
        <p:spPr>
          <a:xfrm>
            <a:off x="500034" y="3714752"/>
            <a:ext cx="4429156" cy="2786082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Η εργασία μακριά από το σπίτι επηρεάζει τη διατροφή του </a:t>
            </a:r>
            <a:r>
              <a:rPr lang="el-GR" smtClean="0"/>
              <a:t>σύγχρονου ανθρώπου??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ΣΥΓΧΡΟΝΕΣ ΤΑΣΕΙΣ ΔΙΑΤΡΟΦΗΣ &amp; ΣΥΓΧΡΟΝΟΣ ΤΡΟΠΟΣ ΖΩΗΣ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2428868"/>
            <a:ext cx="7239000" cy="34290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Επιλογές τροφίμων: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Σήμερα, σε αρκετές περιπτώσεις τα φρέσκα τρόφιμα έχουν αντικατασταθεί από: </a:t>
            </a:r>
          </a:p>
          <a:p>
            <a:pPr marL="514350" indent="-514350">
              <a:buFont typeface="+mj-lt"/>
              <a:buAutoNum type="alphaL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Κατεψυγμένα</a:t>
            </a:r>
          </a:p>
          <a:p>
            <a:pPr marL="514350" indent="-514350">
              <a:buFont typeface="+mj-lt"/>
              <a:buAutoNum type="alphaL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Συσκευασμένα</a:t>
            </a:r>
          </a:p>
          <a:p>
            <a:pPr marL="514350" indent="-514350">
              <a:buFont typeface="+mj-lt"/>
              <a:buAutoNum type="alphaLcPeriod"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Επεξεργασμένα</a:t>
            </a:r>
          </a:p>
          <a:p>
            <a:pPr marL="514350" indent="-514350">
              <a:buFont typeface="+mj-lt"/>
              <a:buAutoNum type="alphaLcPeriod"/>
            </a:pPr>
            <a:r>
              <a:rPr lang="el-GR" dirty="0" err="1" smtClean="0">
                <a:latin typeface="Arial" pitchFamily="34" charset="0"/>
                <a:cs typeface="Arial" pitchFamily="34" charset="0"/>
              </a:rPr>
              <a:t>Προμαγειρεμένα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715008" y="357166"/>
            <a:ext cx="2895600" cy="288925"/>
          </a:xfrm>
        </p:spPr>
        <p:txBody>
          <a:bodyPr/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Β' ΕΠΑΛ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</TotalTime>
  <Words>267</Words>
  <Application>Microsoft Office PowerPoint</Application>
  <PresentationFormat>Προβολή στην οθόνη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Διαστημικό</vt:lpstr>
      <vt:lpstr>Τεχνολογία τροφίμων</vt:lpstr>
      <vt:lpstr>ΣΥΓΧΡΟΝΕΣ ΤΑΣΕΙΣ ΔΙΑΤΡΟΦΗΣ &amp; ΣΥΓΧΡΟΝΟΣ ΤΡΟΠΟΣ ΖΩΗΣ</vt:lpstr>
      <vt:lpstr>ΣΥΓΧΡΟΝΕΣ ΤΑΣΕΙΣ ΔΙΑΤΡΟΦΗΣ &amp; ΣΥΓΧΡΟΝΟΣ ΤΡΟΠΟΣ ΖΩΗΣ</vt:lpstr>
      <vt:lpstr>ΣΥΓΧΡΟΝΕΣ ΤΑΣΕΙΣ ΔΙΑΤΡΟΦΗΣ &amp; ΣΥΓΧΡΟΝΟΣ ΤΡΟΠΟΣ ΖΩΗΣ</vt:lpstr>
      <vt:lpstr>ΣΥΓΧΡΟΝΕΣ ΤΑΣΕΙΣ ΔΙΑΤΡΟΦΗΣ &amp; ΣΥΓΧΡΟΝΟΣ ΤΡΟΠΟΣ ΖΩΗΣ</vt:lpstr>
      <vt:lpstr>ΣΥΓΧΡΟΝΕΣ ΤΑΣΕΙΣ ΔΙΑΤΡΟΦΗΣ &amp; ΣΥΓΧΡΟΝΟΣ ΤΡΟΠΟΣ ΖΩΗΣ</vt:lpstr>
      <vt:lpstr>ΣΥΓΧΡΟΝΕΣ ΤΑΣΕΙΣ ΔΙΑΤΡΟΦΗΣ &amp; ΣΥΓΧΡΟΝΟΣ ΤΡΟΠΟΣ ΖΩΗΣ</vt:lpstr>
      <vt:lpstr>ΣΥΓΧΡΟΝΕΣ ΤΑΣΕΙΣ ΔΙΑΤΡΟΦΗΣ &amp; ΣΥΓΧΡΟΝΟΣ ΤΡΟΠΟΣ ΖΩΗΣ</vt:lpstr>
      <vt:lpstr>ΣΥΓΧΡΟΝΕΣ ΤΑΣΕΙΣ ΔΙΑΤΡΟΦΗΣ &amp; ΣΥΓΧΡΟΝΟΣ ΤΡΟΠΟΣ ΖΩΗΣ</vt:lpstr>
      <vt:lpstr>ΣΥΓΧΡΟΝΕΣ ΤΑΣΕΙΣ ΔΙΑΤΡΟΦΗΣ &amp; ΣΥΓΧΡΟΝΟΣ ΤΡΟΠΟΣ ΖΩΗΣ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Τεχνολογία τροφίμων</dc:title>
  <dc:creator>Αναστασία</dc:creator>
  <cp:lastModifiedBy>Αναστασία</cp:lastModifiedBy>
  <cp:revision>2</cp:revision>
  <dcterms:created xsi:type="dcterms:W3CDTF">2024-11-14T20:31:11Z</dcterms:created>
  <dcterms:modified xsi:type="dcterms:W3CDTF">2024-11-14T20:36:28Z</dcterms:modified>
</cp:coreProperties>
</file>