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DF852-51D5-4856-B835-B8FDA415ECFC}" type="datetimeFigureOut">
              <a:rPr lang="el-GR" smtClean="0"/>
              <a:t>12/11/2020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62A9-B454-4E10-B692-1CA9733C33F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DF852-51D5-4856-B835-B8FDA415ECFC}" type="datetimeFigureOut">
              <a:rPr lang="el-GR" smtClean="0"/>
              <a:t>12/11/2020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62A9-B454-4E10-B692-1CA9733C33F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DF852-51D5-4856-B835-B8FDA415ECFC}" type="datetimeFigureOut">
              <a:rPr lang="el-GR" smtClean="0"/>
              <a:t>12/11/2020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62A9-B454-4E10-B692-1CA9733C33F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DF852-51D5-4856-B835-B8FDA415ECFC}" type="datetimeFigureOut">
              <a:rPr lang="el-GR" smtClean="0"/>
              <a:t>12/11/2020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62A9-B454-4E10-B692-1CA9733C33F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DF852-51D5-4856-B835-B8FDA415ECFC}" type="datetimeFigureOut">
              <a:rPr lang="el-GR" smtClean="0"/>
              <a:t>12/11/2020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62A9-B454-4E10-B692-1CA9733C33F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DF852-51D5-4856-B835-B8FDA415ECFC}" type="datetimeFigureOut">
              <a:rPr lang="el-GR" smtClean="0"/>
              <a:t>12/11/2020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62A9-B454-4E10-B692-1CA9733C33F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DF852-51D5-4856-B835-B8FDA415ECFC}" type="datetimeFigureOut">
              <a:rPr lang="el-GR" smtClean="0"/>
              <a:t>12/11/2020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62A9-B454-4E10-B692-1CA9733C33F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DF852-51D5-4856-B835-B8FDA415ECFC}" type="datetimeFigureOut">
              <a:rPr lang="el-GR" smtClean="0"/>
              <a:t>12/11/2020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62A9-B454-4E10-B692-1CA9733C33F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DF852-51D5-4856-B835-B8FDA415ECFC}" type="datetimeFigureOut">
              <a:rPr lang="el-GR" smtClean="0"/>
              <a:t>12/11/2020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62A9-B454-4E10-B692-1CA9733C33F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DF852-51D5-4856-B835-B8FDA415ECFC}" type="datetimeFigureOut">
              <a:rPr lang="el-GR" smtClean="0"/>
              <a:t>12/11/2020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62A9-B454-4E10-B692-1CA9733C33F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DF852-51D5-4856-B835-B8FDA415ECFC}" type="datetimeFigureOut">
              <a:rPr lang="el-GR" smtClean="0"/>
              <a:t>12/11/2020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62A9-B454-4E10-B692-1CA9733C33F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DF852-51D5-4856-B835-B8FDA415ECFC}" type="datetimeFigureOut">
              <a:rPr lang="el-GR" smtClean="0"/>
              <a:t>12/11/2020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662A9-B454-4E10-B692-1CA9733C33FB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There is a genuine feeling of compassion  here</a:t>
            </a:r>
            <a:endParaRPr lang="el-GR" dirty="0">
              <a:solidFill>
                <a:srgbClr val="002060"/>
              </a:solidFill>
            </a:endParaRPr>
          </a:p>
          <a:p>
            <a:r>
              <a:rPr lang="en-US" b="1" dirty="0">
                <a:solidFill>
                  <a:srgbClr val="002060"/>
                </a:solidFill>
              </a:rPr>
              <a:t>They also want to build up the population</a:t>
            </a:r>
            <a:endParaRPr lang="el-GR" dirty="0">
              <a:solidFill>
                <a:srgbClr val="002060"/>
              </a:solidFill>
            </a:endParaRPr>
          </a:p>
          <a:p>
            <a:endParaRPr lang="el-GR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16</Words>
  <Application>Microsoft Office PowerPoint</Application>
  <PresentationFormat>Προβολή στην οθόνη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PC</dc:creator>
  <cp:lastModifiedBy>PC</cp:lastModifiedBy>
  <cp:revision>1</cp:revision>
  <dcterms:created xsi:type="dcterms:W3CDTF">2020-11-12T20:11:29Z</dcterms:created>
  <dcterms:modified xsi:type="dcterms:W3CDTF">2020-11-12T20:12:36Z</dcterms:modified>
</cp:coreProperties>
</file>