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11" y="246266"/>
            <a:ext cx="4973408" cy="699542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28178" y="246266"/>
            <a:ext cx="4973955" cy="6995795"/>
          </a:xfrm>
          <a:custGeom>
            <a:avLst/>
            <a:gdLst/>
            <a:ahLst/>
            <a:cxnLst/>
            <a:rect l="l" t="t" r="r" b="b"/>
            <a:pathLst>
              <a:path w="4973955" h="6995795">
                <a:moveTo>
                  <a:pt x="4649403" y="6995426"/>
                </a:moveTo>
                <a:lnTo>
                  <a:pt x="324004" y="6995426"/>
                </a:lnTo>
                <a:lnTo>
                  <a:pt x="276220" y="6991904"/>
                </a:lnTo>
                <a:lnTo>
                  <a:pt x="230579" y="6981675"/>
                </a:lnTo>
                <a:lnTo>
                  <a:pt x="187591" y="6965246"/>
                </a:lnTo>
                <a:lnTo>
                  <a:pt x="147762" y="6943123"/>
                </a:lnTo>
                <a:lnTo>
                  <a:pt x="111600" y="6915814"/>
                </a:lnTo>
                <a:lnTo>
                  <a:pt x="79611" y="6883825"/>
                </a:lnTo>
                <a:lnTo>
                  <a:pt x="52302" y="6847663"/>
                </a:lnTo>
                <a:lnTo>
                  <a:pt x="30180" y="6807835"/>
                </a:lnTo>
                <a:lnTo>
                  <a:pt x="13751" y="6764846"/>
                </a:lnTo>
                <a:lnTo>
                  <a:pt x="3521" y="6719205"/>
                </a:lnTo>
                <a:lnTo>
                  <a:pt x="0" y="6671424"/>
                </a:lnTo>
                <a:lnTo>
                  <a:pt x="0" y="324002"/>
                </a:lnTo>
                <a:lnTo>
                  <a:pt x="3521" y="276220"/>
                </a:lnTo>
                <a:lnTo>
                  <a:pt x="13751" y="230579"/>
                </a:lnTo>
                <a:lnTo>
                  <a:pt x="30180" y="187591"/>
                </a:lnTo>
                <a:lnTo>
                  <a:pt x="52302" y="147763"/>
                </a:lnTo>
                <a:lnTo>
                  <a:pt x="79611" y="111601"/>
                </a:lnTo>
                <a:lnTo>
                  <a:pt x="111600" y="79612"/>
                </a:lnTo>
                <a:lnTo>
                  <a:pt x="147762" y="52303"/>
                </a:lnTo>
                <a:lnTo>
                  <a:pt x="187591" y="30180"/>
                </a:lnTo>
                <a:lnTo>
                  <a:pt x="230579" y="13751"/>
                </a:lnTo>
                <a:lnTo>
                  <a:pt x="276220" y="3522"/>
                </a:lnTo>
                <a:lnTo>
                  <a:pt x="324007" y="0"/>
                </a:lnTo>
                <a:lnTo>
                  <a:pt x="4649400" y="0"/>
                </a:lnTo>
                <a:lnTo>
                  <a:pt x="4697187" y="3522"/>
                </a:lnTo>
                <a:lnTo>
                  <a:pt x="4742828" y="13751"/>
                </a:lnTo>
                <a:lnTo>
                  <a:pt x="4785816" y="30180"/>
                </a:lnTo>
                <a:lnTo>
                  <a:pt x="4825644" y="52303"/>
                </a:lnTo>
                <a:lnTo>
                  <a:pt x="4861806" y="79612"/>
                </a:lnTo>
                <a:lnTo>
                  <a:pt x="4893795" y="111601"/>
                </a:lnTo>
                <a:lnTo>
                  <a:pt x="4921104" y="147763"/>
                </a:lnTo>
                <a:lnTo>
                  <a:pt x="4925341" y="155391"/>
                </a:lnTo>
                <a:lnTo>
                  <a:pt x="324007" y="155391"/>
                </a:lnTo>
                <a:lnTo>
                  <a:pt x="279373" y="161452"/>
                </a:lnTo>
                <a:lnTo>
                  <a:pt x="239148" y="178534"/>
                </a:lnTo>
                <a:lnTo>
                  <a:pt x="204983" y="204984"/>
                </a:lnTo>
                <a:lnTo>
                  <a:pt x="178534" y="239148"/>
                </a:lnTo>
                <a:lnTo>
                  <a:pt x="161452" y="279373"/>
                </a:lnTo>
                <a:lnTo>
                  <a:pt x="155391" y="324002"/>
                </a:lnTo>
                <a:lnTo>
                  <a:pt x="155391" y="6671424"/>
                </a:lnTo>
                <a:lnTo>
                  <a:pt x="161452" y="6716052"/>
                </a:lnTo>
                <a:lnTo>
                  <a:pt x="178534" y="6756278"/>
                </a:lnTo>
                <a:lnTo>
                  <a:pt x="204983" y="6790442"/>
                </a:lnTo>
                <a:lnTo>
                  <a:pt x="239148" y="6816891"/>
                </a:lnTo>
                <a:lnTo>
                  <a:pt x="279373" y="6833973"/>
                </a:lnTo>
                <a:lnTo>
                  <a:pt x="324007" y="6840035"/>
                </a:lnTo>
                <a:lnTo>
                  <a:pt x="4925341" y="6840035"/>
                </a:lnTo>
                <a:lnTo>
                  <a:pt x="4921104" y="6847663"/>
                </a:lnTo>
                <a:lnTo>
                  <a:pt x="4893795" y="6883825"/>
                </a:lnTo>
                <a:lnTo>
                  <a:pt x="4861806" y="6915814"/>
                </a:lnTo>
                <a:lnTo>
                  <a:pt x="4825644" y="6943123"/>
                </a:lnTo>
                <a:lnTo>
                  <a:pt x="4785816" y="6965246"/>
                </a:lnTo>
                <a:lnTo>
                  <a:pt x="4742828" y="6981675"/>
                </a:lnTo>
                <a:lnTo>
                  <a:pt x="4697187" y="6991904"/>
                </a:lnTo>
                <a:lnTo>
                  <a:pt x="4649403" y="6995426"/>
                </a:lnTo>
                <a:close/>
              </a:path>
              <a:path w="4973955" h="6995795">
                <a:moveTo>
                  <a:pt x="4925341" y="6840035"/>
                </a:moveTo>
                <a:lnTo>
                  <a:pt x="4649400" y="6840035"/>
                </a:lnTo>
                <a:lnTo>
                  <a:pt x="4694034" y="6833973"/>
                </a:lnTo>
                <a:lnTo>
                  <a:pt x="4734259" y="6816891"/>
                </a:lnTo>
                <a:lnTo>
                  <a:pt x="4768423" y="6790442"/>
                </a:lnTo>
                <a:lnTo>
                  <a:pt x="4794873" y="6756278"/>
                </a:lnTo>
                <a:lnTo>
                  <a:pt x="4811955" y="6716052"/>
                </a:lnTo>
                <a:lnTo>
                  <a:pt x="4818016" y="6671424"/>
                </a:lnTo>
                <a:lnTo>
                  <a:pt x="4818016" y="324002"/>
                </a:lnTo>
                <a:lnTo>
                  <a:pt x="4811955" y="279373"/>
                </a:lnTo>
                <a:lnTo>
                  <a:pt x="4794873" y="239148"/>
                </a:lnTo>
                <a:lnTo>
                  <a:pt x="4768423" y="204984"/>
                </a:lnTo>
                <a:lnTo>
                  <a:pt x="4734259" y="178534"/>
                </a:lnTo>
                <a:lnTo>
                  <a:pt x="4694034" y="161452"/>
                </a:lnTo>
                <a:lnTo>
                  <a:pt x="4649400" y="155391"/>
                </a:lnTo>
                <a:lnTo>
                  <a:pt x="4925341" y="155391"/>
                </a:lnTo>
                <a:lnTo>
                  <a:pt x="4943227" y="187591"/>
                </a:lnTo>
                <a:lnTo>
                  <a:pt x="4959656" y="230579"/>
                </a:lnTo>
                <a:lnTo>
                  <a:pt x="4969885" y="276220"/>
                </a:lnTo>
                <a:lnTo>
                  <a:pt x="4973407" y="324002"/>
                </a:lnTo>
                <a:lnTo>
                  <a:pt x="4973407" y="6671424"/>
                </a:lnTo>
                <a:lnTo>
                  <a:pt x="4969885" y="6719205"/>
                </a:lnTo>
                <a:lnTo>
                  <a:pt x="4959656" y="6764846"/>
                </a:lnTo>
                <a:lnTo>
                  <a:pt x="4943227" y="6807835"/>
                </a:lnTo>
                <a:lnTo>
                  <a:pt x="4925341" y="684003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5811" y="246264"/>
            <a:ext cx="4973955" cy="6995795"/>
          </a:xfrm>
          <a:custGeom>
            <a:avLst/>
            <a:gdLst/>
            <a:ahLst/>
            <a:cxnLst/>
            <a:rect l="l" t="t" r="r" b="b"/>
            <a:pathLst>
              <a:path w="4973955" h="6995795">
                <a:moveTo>
                  <a:pt x="4649403" y="6995426"/>
                </a:moveTo>
                <a:lnTo>
                  <a:pt x="324004" y="6995426"/>
                </a:lnTo>
                <a:lnTo>
                  <a:pt x="276220" y="6991904"/>
                </a:lnTo>
                <a:lnTo>
                  <a:pt x="230579" y="6981675"/>
                </a:lnTo>
                <a:lnTo>
                  <a:pt x="187591" y="6965246"/>
                </a:lnTo>
                <a:lnTo>
                  <a:pt x="147762" y="6943123"/>
                </a:lnTo>
                <a:lnTo>
                  <a:pt x="111600" y="6915814"/>
                </a:lnTo>
                <a:lnTo>
                  <a:pt x="79611" y="6883825"/>
                </a:lnTo>
                <a:lnTo>
                  <a:pt x="52302" y="6847663"/>
                </a:lnTo>
                <a:lnTo>
                  <a:pt x="30180" y="6807835"/>
                </a:lnTo>
                <a:lnTo>
                  <a:pt x="13751" y="6764847"/>
                </a:lnTo>
                <a:lnTo>
                  <a:pt x="3522" y="6719206"/>
                </a:lnTo>
                <a:lnTo>
                  <a:pt x="0" y="6671421"/>
                </a:lnTo>
                <a:lnTo>
                  <a:pt x="0" y="324004"/>
                </a:lnTo>
                <a:lnTo>
                  <a:pt x="3522" y="276220"/>
                </a:lnTo>
                <a:lnTo>
                  <a:pt x="13751" y="230579"/>
                </a:lnTo>
                <a:lnTo>
                  <a:pt x="30180" y="187591"/>
                </a:lnTo>
                <a:lnTo>
                  <a:pt x="52302" y="147763"/>
                </a:lnTo>
                <a:lnTo>
                  <a:pt x="79611" y="111601"/>
                </a:lnTo>
                <a:lnTo>
                  <a:pt x="111600" y="79612"/>
                </a:lnTo>
                <a:lnTo>
                  <a:pt x="147762" y="52303"/>
                </a:lnTo>
                <a:lnTo>
                  <a:pt x="187591" y="30180"/>
                </a:lnTo>
                <a:lnTo>
                  <a:pt x="230579" y="13751"/>
                </a:lnTo>
                <a:lnTo>
                  <a:pt x="276220" y="3522"/>
                </a:lnTo>
                <a:lnTo>
                  <a:pt x="324007" y="0"/>
                </a:lnTo>
                <a:lnTo>
                  <a:pt x="4649400" y="0"/>
                </a:lnTo>
                <a:lnTo>
                  <a:pt x="4697187" y="3522"/>
                </a:lnTo>
                <a:lnTo>
                  <a:pt x="4742828" y="13751"/>
                </a:lnTo>
                <a:lnTo>
                  <a:pt x="4785816" y="30180"/>
                </a:lnTo>
                <a:lnTo>
                  <a:pt x="4825645" y="52303"/>
                </a:lnTo>
                <a:lnTo>
                  <a:pt x="4861807" y="79612"/>
                </a:lnTo>
                <a:lnTo>
                  <a:pt x="4893796" y="111601"/>
                </a:lnTo>
                <a:lnTo>
                  <a:pt x="4921105" y="147763"/>
                </a:lnTo>
                <a:lnTo>
                  <a:pt x="4925342" y="155391"/>
                </a:lnTo>
                <a:lnTo>
                  <a:pt x="324007" y="155391"/>
                </a:lnTo>
                <a:lnTo>
                  <a:pt x="279373" y="161452"/>
                </a:lnTo>
                <a:lnTo>
                  <a:pt x="239148" y="178534"/>
                </a:lnTo>
                <a:lnTo>
                  <a:pt x="204984" y="204984"/>
                </a:lnTo>
                <a:lnTo>
                  <a:pt x="178534" y="239148"/>
                </a:lnTo>
                <a:lnTo>
                  <a:pt x="161452" y="279373"/>
                </a:lnTo>
                <a:lnTo>
                  <a:pt x="155391" y="324004"/>
                </a:lnTo>
                <a:lnTo>
                  <a:pt x="155391" y="6671421"/>
                </a:lnTo>
                <a:lnTo>
                  <a:pt x="161452" y="6716052"/>
                </a:lnTo>
                <a:lnTo>
                  <a:pt x="178534" y="6756278"/>
                </a:lnTo>
                <a:lnTo>
                  <a:pt x="204984" y="6790442"/>
                </a:lnTo>
                <a:lnTo>
                  <a:pt x="239148" y="6816891"/>
                </a:lnTo>
                <a:lnTo>
                  <a:pt x="279373" y="6833973"/>
                </a:lnTo>
                <a:lnTo>
                  <a:pt x="324007" y="6840035"/>
                </a:lnTo>
                <a:lnTo>
                  <a:pt x="4925342" y="6840035"/>
                </a:lnTo>
                <a:lnTo>
                  <a:pt x="4921105" y="6847663"/>
                </a:lnTo>
                <a:lnTo>
                  <a:pt x="4893796" y="6883825"/>
                </a:lnTo>
                <a:lnTo>
                  <a:pt x="4861807" y="6915814"/>
                </a:lnTo>
                <a:lnTo>
                  <a:pt x="4825645" y="6943123"/>
                </a:lnTo>
                <a:lnTo>
                  <a:pt x="4785816" y="6965246"/>
                </a:lnTo>
                <a:lnTo>
                  <a:pt x="4742828" y="6981675"/>
                </a:lnTo>
                <a:lnTo>
                  <a:pt x="4697187" y="6991904"/>
                </a:lnTo>
                <a:lnTo>
                  <a:pt x="4649403" y="6995426"/>
                </a:lnTo>
                <a:close/>
              </a:path>
              <a:path w="4973955" h="6995795">
                <a:moveTo>
                  <a:pt x="4925342" y="6840035"/>
                </a:moveTo>
                <a:lnTo>
                  <a:pt x="4649400" y="6840035"/>
                </a:lnTo>
                <a:lnTo>
                  <a:pt x="4694034" y="6833973"/>
                </a:lnTo>
                <a:lnTo>
                  <a:pt x="4734259" y="6816891"/>
                </a:lnTo>
                <a:lnTo>
                  <a:pt x="4768423" y="6790442"/>
                </a:lnTo>
                <a:lnTo>
                  <a:pt x="4794873" y="6756278"/>
                </a:lnTo>
                <a:lnTo>
                  <a:pt x="4811955" y="6716052"/>
                </a:lnTo>
                <a:lnTo>
                  <a:pt x="4818016" y="6671421"/>
                </a:lnTo>
                <a:lnTo>
                  <a:pt x="4818016" y="324004"/>
                </a:lnTo>
                <a:lnTo>
                  <a:pt x="4811955" y="279373"/>
                </a:lnTo>
                <a:lnTo>
                  <a:pt x="4794873" y="239148"/>
                </a:lnTo>
                <a:lnTo>
                  <a:pt x="4768423" y="204984"/>
                </a:lnTo>
                <a:lnTo>
                  <a:pt x="4734259" y="178534"/>
                </a:lnTo>
                <a:lnTo>
                  <a:pt x="4694034" y="161452"/>
                </a:lnTo>
                <a:lnTo>
                  <a:pt x="4649400" y="155391"/>
                </a:lnTo>
                <a:lnTo>
                  <a:pt x="4925342" y="155391"/>
                </a:lnTo>
                <a:lnTo>
                  <a:pt x="4943227" y="187591"/>
                </a:lnTo>
                <a:lnTo>
                  <a:pt x="4959656" y="230579"/>
                </a:lnTo>
                <a:lnTo>
                  <a:pt x="4969885" y="276220"/>
                </a:lnTo>
                <a:lnTo>
                  <a:pt x="4973408" y="324004"/>
                </a:lnTo>
                <a:lnTo>
                  <a:pt x="4973408" y="6671421"/>
                </a:lnTo>
                <a:lnTo>
                  <a:pt x="4969885" y="6719206"/>
                </a:lnTo>
                <a:lnTo>
                  <a:pt x="4959656" y="6764847"/>
                </a:lnTo>
                <a:lnTo>
                  <a:pt x="4943227" y="6807835"/>
                </a:lnTo>
                <a:lnTo>
                  <a:pt x="4925342" y="684003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28178" y="246264"/>
            <a:ext cx="4973955" cy="6995795"/>
          </a:xfrm>
          <a:custGeom>
            <a:avLst/>
            <a:gdLst/>
            <a:ahLst/>
            <a:cxnLst/>
            <a:rect l="l" t="t" r="r" b="b"/>
            <a:pathLst>
              <a:path w="4973955" h="6995795">
                <a:moveTo>
                  <a:pt x="4649403" y="6995426"/>
                </a:moveTo>
                <a:lnTo>
                  <a:pt x="324004" y="6995426"/>
                </a:lnTo>
                <a:lnTo>
                  <a:pt x="276220" y="6991904"/>
                </a:lnTo>
                <a:lnTo>
                  <a:pt x="230579" y="6981675"/>
                </a:lnTo>
                <a:lnTo>
                  <a:pt x="187591" y="6965246"/>
                </a:lnTo>
                <a:lnTo>
                  <a:pt x="147762" y="6943123"/>
                </a:lnTo>
                <a:lnTo>
                  <a:pt x="111600" y="6915814"/>
                </a:lnTo>
                <a:lnTo>
                  <a:pt x="79611" y="6883825"/>
                </a:lnTo>
                <a:lnTo>
                  <a:pt x="52302" y="6847663"/>
                </a:lnTo>
                <a:lnTo>
                  <a:pt x="30180" y="6807835"/>
                </a:lnTo>
                <a:lnTo>
                  <a:pt x="13751" y="6764847"/>
                </a:lnTo>
                <a:lnTo>
                  <a:pt x="3521" y="6719206"/>
                </a:lnTo>
                <a:lnTo>
                  <a:pt x="0" y="6671424"/>
                </a:lnTo>
                <a:lnTo>
                  <a:pt x="0" y="324002"/>
                </a:lnTo>
                <a:lnTo>
                  <a:pt x="3521" y="276220"/>
                </a:lnTo>
                <a:lnTo>
                  <a:pt x="13751" y="230579"/>
                </a:lnTo>
                <a:lnTo>
                  <a:pt x="30180" y="187591"/>
                </a:lnTo>
                <a:lnTo>
                  <a:pt x="52302" y="147763"/>
                </a:lnTo>
                <a:lnTo>
                  <a:pt x="79611" y="111601"/>
                </a:lnTo>
                <a:lnTo>
                  <a:pt x="111600" y="79612"/>
                </a:lnTo>
                <a:lnTo>
                  <a:pt x="147762" y="52303"/>
                </a:lnTo>
                <a:lnTo>
                  <a:pt x="187591" y="30180"/>
                </a:lnTo>
                <a:lnTo>
                  <a:pt x="230579" y="13751"/>
                </a:lnTo>
                <a:lnTo>
                  <a:pt x="276220" y="3522"/>
                </a:lnTo>
                <a:lnTo>
                  <a:pt x="324007" y="0"/>
                </a:lnTo>
                <a:lnTo>
                  <a:pt x="4649400" y="0"/>
                </a:lnTo>
                <a:lnTo>
                  <a:pt x="4697187" y="3522"/>
                </a:lnTo>
                <a:lnTo>
                  <a:pt x="4742828" y="13751"/>
                </a:lnTo>
                <a:lnTo>
                  <a:pt x="4785816" y="30180"/>
                </a:lnTo>
                <a:lnTo>
                  <a:pt x="4825644" y="52303"/>
                </a:lnTo>
                <a:lnTo>
                  <a:pt x="4861806" y="79612"/>
                </a:lnTo>
                <a:lnTo>
                  <a:pt x="4893795" y="111601"/>
                </a:lnTo>
                <a:lnTo>
                  <a:pt x="4921104" y="147763"/>
                </a:lnTo>
                <a:lnTo>
                  <a:pt x="4925341" y="155391"/>
                </a:lnTo>
                <a:lnTo>
                  <a:pt x="324007" y="155391"/>
                </a:lnTo>
                <a:lnTo>
                  <a:pt x="279373" y="161452"/>
                </a:lnTo>
                <a:lnTo>
                  <a:pt x="239148" y="178534"/>
                </a:lnTo>
                <a:lnTo>
                  <a:pt x="204983" y="204984"/>
                </a:lnTo>
                <a:lnTo>
                  <a:pt x="178534" y="239148"/>
                </a:lnTo>
                <a:lnTo>
                  <a:pt x="161452" y="279373"/>
                </a:lnTo>
                <a:lnTo>
                  <a:pt x="155391" y="324002"/>
                </a:lnTo>
                <a:lnTo>
                  <a:pt x="155391" y="6671424"/>
                </a:lnTo>
                <a:lnTo>
                  <a:pt x="161452" y="6716052"/>
                </a:lnTo>
                <a:lnTo>
                  <a:pt x="178534" y="6756278"/>
                </a:lnTo>
                <a:lnTo>
                  <a:pt x="204983" y="6790442"/>
                </a:lnTo>
                <a:lnTo>
                  <a:pt x="239148" y="6816891"/>
                </a:lnTo>
                <a:lnTo>
                  <a:pt x="279373" y="6833973"/>
                </a:lnTo>
                <a:lnTo>
                  <a:pt x="324007" y="6840035"/>
                </a:lnTo>
                <a:lnTo>
                  <a:pt x="4925341" y="6840035"/>
                </a:lnTo>
                <a:lnTo>
                  <a:pt x="4921104" y="6847663"/>
                </a:lnTo>
                <a:lnTo>
                  <a:pt x="4893795" y="6883825"/>
                </a:lnTo>
                <a:lnTo>
                  <a:pt x="4861806" y="6915814"/>
                </a:lnTo>
                <a:lnTo>
                  <a:pt x="4825644" y="6943123"/>
                </a:lnTo>
                <a:lnTo>
                  <a:pt x="4785816" y="6965246"/>
                </a:lnTo>
                <a:lnTo>
                  <a:pt x="4742828" y="6981675"/>
                </a:lnTo>
                <a:lnTo>
                  <a:pt x="4697187" y="6991904"/>
                </a:lnTo>
                <a:lnTo>
                  <a:pt x="4649403" y="6995426"/>
                </a:lnTo>
                <a:close/>
              </a:path>
              <a:path w="4973955" h="6995795">
                <a:moveTo>
                  <a:pt x="4925341" y="6840035"/>
                </a:moveTo>
                <a:lnTo>
                  <a:pt x="4649400" y="6840035"/>
                </a:lnTo>
                <a:lnTo>
                  <a:pt x="4694034" y="6833973"/>
                </a:lnTo>
                <a:lnTo>
                  <a:pt x="4734259" y="6816891"/>
                </a:lnTo>
                <a:lnTo>
                  <a:pt x="4768423" y="6790442"/>
                </a:lnTo>
                <a:lnTo>
                  <a:pt x="4794873" y="6756278"/>
                </a:lnTo>
                <a:lnTo>
                  <a:pt x="4811955" y="6716052"/>
                </a:lnTo>
                <a:lnTo>
                  <a:pt x="4818016" y="6671424"/>
                </a:lnTo>
                <a:lnTo>
                  <a:pt x="4818016" y="324002"/>
                </a:lnTo>
                <a:lnTo>
                  <a:pt x="4811955" y="279373"/>
                </a:lnTo>
                <a:lnTo>
                  <a:pt x="4794873" y="239148"/>
                </a:lnTo>
                <a:lnTo>
                  <a:pt x="4768423" y="204984"/>
                </a:lnTo>
                <a:lnTo>
                  <a:pt x="4734259" y="178534"/>
                </a:lnTo>
                <a:lnTo>
                  <a:pt x="4694034" y="161452"/>
                </a:lnTo>
                <a:lnTo>
                  <a:pt x="4649400" y="155391"/>
                </a:lnTo>
                <a:lnTo>
                  <a:pt x="4925341" y="155391"/>
                </a:lnTo>
                <a:lnTo>
                  <a:pt x="4943227" y="187591"/>
                </a:lnTo>
                <a:lnTo>
                  <a:pt x="4959656" y="230579"/>
                </a:lnTo>
                <a:lnTo>
                  <a:pt x="4969885" y="276220"/>
                </a:lnTo>
                <a:lnTo>
                  <a:pt x="4973407" y="324002"/>
                </a:lnTo>
                <a:lnTo>
                  <a:pt x="4973407" y="6671424"/>
                </a:lnTo>
                <a:lnTo>
                  <a:pt x="4969885" y="6719206"/>
                </a:lnTo>
                <a:lnTo>
                  <a:pt x="4959656" y="6764847"/>
                </a:lnTo>
                <a:lnTo>
                  <a:pt x="4943227" y="6807835"/>
                </a:lnTo>
                <a:lnTo>
                  <a:pt x="4925341" y="684003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9526" y="908722"/>
            <a:ext cx="8274346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09526" y="908722"/>
            <a:ext cx="8274346" cy="55399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Citizenship                      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Citizenship</a:t>
            </a:r>
            <a:endParaRPr lang="el-GR" sz="3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393700" y="1647825"/>
            <a:ext cx="4651629" cy="4431983"/>
          </a:xfrm>
        </p:spPr>
        <p:txBody>
          <a:bodyPr/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Being a member of a polity/community</a:t>
            </a:r>
          </a:p>
          <a:p>
            <a:pPr algn="ctr"/>
            <a:endParaRPr lang="en-US" sz="2400" dirty="0" smtClean="0">
              <a:latin typeface="Trebuchet MS" panose="020B0603020202020204" pitchFamily="34" charset="0"/>
            </a:endParaRPr>
          </a:p>
          <a:p>
            <a:pPr algn="ctr"/>
            <a:endParaRPr lang="en-US" sz="2400" dirty="0" smtClean="0">
              <a:latin typeface="Trebuchet MS" panose="020B0603020202020204" pitchFamily="34" charset="0"/>
            </a:endParaRPr>
          </a:p>
          <a:p>
            <a:r>
              <a:rPr lang="en-US" dirty="0"/>
              <a:t> </a:t>
            </a:r>
            <a:r>
              <a:rPr lang="en-US" sz="2400" dirty="0">
                <a:latin typeface="Trebuchet MS" panose="020B0603020202020204" pitchFamily="34" charset="0"/>
              </a:rPr>
              <a:t>C</a:t>
            </a:r>
            <a:r>
              <a:rPr lang="en-US" sz="2400" dirty="0" smtClean="0">
                <a:latin typeface="Trebuchet MS" panose="020B0603020202020204" pitchFamily="34" charset="0"/>
              </a:rPr>
              <a:t>ivil &amp; political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access to education/ science/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a</a:t>
            </a:r>
            <a:r>
              <a:rPr lang="en-US" sz="2400" dirty="0" smtClean="0">
                <a:latin typeface="Trebuchet MS" panose="020B0603020202020204" pitchFamily="34" charset="0"/>
              </a:rPr>
              <a:t>dequate standard of living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i</a:t>
            </a:r>
            <a:r>
              <a:rPr lang="en-US" sz="2400" dirty="0" smtClean="0">
                <a:latin typeface="Trebuchet MS" panose="020B0603020202020204" pitchFamily="34" charset="0"/>
              </a:rPr>
              <a:t>ndividual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p</a:t>
            </a:r>
            <a:r>
              <a:rPr lang="en-US" sz="2400" dirty="0" smtClean="0">
                <a:latin typeface="Trebuchet MS" panose="020B0603020202020204" pitchFamily="34" charset="0"/>
              </a:rPr>
              <a:t>rotection from discrimination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3"/>
          </p:nvPr>
        </p:nvSpPr>
        <p:spPr>
          <a:xfrm>
            <a:off x="5803900" y="3095625"/>
            <a:ext cx="4278630" cy="3323987"/>
          </a:xfrm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Duties &amp;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obey the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p</a:t>
            </a:r>
            <a:r>
              <a:rPr lang="en-US" sz="2400" dirty="0" smtClean="0">
                <a:latin typeface="Trebuchet MS" panose="020B0603020202020204" pitchFamily="34" charset="0"/>
              </a:rPr>
              <a:t>ay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v</a:t>
            </a:r>
            <a:r>
              <a:rPr lang="en-US" sz="2400" dirty="0" smtClean="0">
                <a:latin typeface="Trebuchet MS" panose="020B0603020202020204" pitchFamily="34" charset="0"/>
              </a:rPr>
              <a:t>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v</a:t>
            </a:r>
            <a:r>
              <a:rPr lang="en-US" sz="2400" dirty="0" smtClean="0">
                <a:latin typeface="Trebuchet MS" panose="020B0603020202020204" pitchFamily="34" charset="0"/>
              </a:rPr>
              <a:t>olunteer for public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d</a:t>
            </a:r>
            <a:r>
              <a:rPr lang="en-US" sz="2400" dirty="0" smtClean="0">
                <a:latin typeface="Trebuchet MS" panose="020B0603020202020204" pitchFamily="34" charset="0"/>
              </a:rPr>
              <a:t>onate 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give advice on your field of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revolt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6" name="Κάτω βέλος 5"/>
          <p:cNvSpPr/>
          <p:nvPr/>
        </p:nvSpPr>
        <p:spPr>
          <a:xfrm>
            <a:off x="2228653" y="2486025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17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036" y="471772"/>
            <a:ext cx="4810125" cy="3092450"/>
            <a:chOff x="364036" y="471772"/>
            <a:chExt cx="4810125" cy="3092450"/>
          </a:xfrm>
        </p:grpSpPr>
        <p:sp>
          <p:nvSpPr>
            <p:cNvPr id="3" name="object 3"/>
            <p:cNvSpPr/>
            <p:nvPr/>
          </p:nvSpPr>
          <p:spPr>
            <a:xfrm>
              <a:off x="364036" y="471772"/>
              <a:ext cx="4810125" cy="3092450"/>
            </a:xfrm>
            <a:custGeom>
              <a:avLst/>
              <a:gdLst/>
              <a:ahLst/>
              <a:cxnLst/>
              <a:rect l="l" t="t" r="r" b="b"/>
              <a:pathLst>
                <a:path w="4810125" h="3092450">
                  <a:moveTo>
                    <a:pt x="4457682" y="3092312"/>
                  </a:moveTo>
                  <a:lnTo>
                    <a:pt x="352260" y="3092312"/>
                  </a:lnTo>
                  <a:lnTo>
                    <a:pt x="305960" y="3089257"/>
                  </a:lnTo>
                  <a:lnTo>
                    <a:pt x="260842" y="3080244"/>
                  </a:lnTo>
                  <a:lnTo>
                    <a:pt x="217457" y="3065498"/>
                  </a:lnTo>
                  <a:lnTo>
                    <a:pt x="176353" y="3045247"/>
                  </a:lnTo>
                  <a:lnTo>
                    <a:pt x="138076" y="3019718"/>
                  </a:lnTo>
                  <a:lnTo>
                    <a:pt x="103175" y="2989137"/>
                  </a:lnTo>
                  <a:lnTo>
                    <a:pt x="72594" y="2954236"/>
                  </a:lnTo>
                  <a:lnTo>
                    <a:pt x="47065" y="2915959"/>
                  </a:lnTo>
                  <a:lnTo>
                    <a:pt x="26814" y="2874855"/>
                  </a:lnTo>
                  <a:lnTo>
                    <a:pt x="12068" y="2831470"/>
                  </a:lnTo>
                  <a:lnTo>
                    <a:pt x="3054" y="2786352"/>
                  </a:lnTo>
                  <a:lnTo>
                    <a:pt x="0" y="2740051"/>
                  </a:lnTo>
                  <a:lnTo>
                    <a:pt x="0" y="352261"/>
                  </a:lnTo>
                  <a:lnTo>
                    <a:pt x="3054" y="305960"/>
                  </a:lnTo>
                  <a:lnTo>
                    <a:pt x="12068" y="260842"/>
                  </a:lnTo>
                  <a:lnTo>
                    <a:pt x="26814" y="217457"/>
                  </a:lnTo>
                  <a:lnTo>
                    <a:pt x="47065" y="176353"/>
                  </a:lnTo>
                  <a:lnTo>
                    <a:pt x="72594" y="138076"/>
                  </a:lnTo>
                  <a:lnTo>
                    <a:pt x="103175" y="103175"/>
                  </a:lnTo>
                  <a:lnTo>
                    <a:pt x="138076" y="72594"/>
                  </a:lnTo>
                  <a:lnTo>
                    <a:pt x="176353" y="47065"/>
                  </a:lnTo>
                  <a:lnTo>
                    <a:pt x="217457" y="26814"/>
                  </a:lnTo>
                  <a:lnTo>
                    <a:pt x="260842" y="12068"/>
                  </a:lnTo>
                  <a:lnTo>
                    <a:pt x="305960" y="3054"/>
                  </a:lnTo>
                  <a:lnTo>
                    <a:pt x="352262" y="0"/>
                  </a:lnTo>
                  <a:lnTo>
                    <a:pt x="4457679" y="0"/>
                  </a:lnTo>
                  <a:lnTo>
                    <a:pt x="4503982" y="3054"/>
                  </a:lnTo>
                  <a:lnTo>
                    <a:pt x="4549100" y="12068"/>
                  </a:lnTo>
                  <a:lnTo>
                    <a:pt x="4592484" y="26814"/>
                  </a:lnTo>
                  <a:lnTo>
                    <a:pt x="4633589" y="47065"/>
                  </a:lnTo>
                  <a:lnTo>
                    <a:pt x="4671866" y="72594"/>
                  </a:lnTo>
                  <a:lnTo>
                    <a:pt x="4706767" y="103175"/>
                  </a:lnTo>
                  <a:lnTo>
                    <a:pt x="4737348" y="138076"/>
                  </a:lnTo>
                  <a:lnTo>
                    <a:pt x="4762877" y="176353"/>
                  </a:lnTo>
                  <a:lnTo>
                    <a:pt x="4783128" y="217457"/>
                  </a:lnTo>
                  <a:lnTo>
                    <a:pt x="4797874" y="260842"/>
                  </a:lnTo>
                  <a:lnTo>
                    <a:pt x="4806887" y="305960"/>
                  </a:lnTo>
                  <a:lnTo>
                    <a:pt x="4809942" y="352261"/>
                  </a:lnTo>
                  <a:lnTo>
                    <a:pt x="4809942" y="2740051"/>
                  </a:lnTo>
                  <a:lnTo>
                    <a:pt x="4806887" y="2786352"/>
                  </a:lnTo>
                  <a:lnTo>
                    <a:pt x="4797874" y="2831470"/>
                  </a:lnTo>
                  <a:lnTo>
                    <a:pt x="4783128" y="2874855"/>
                  </a:lnTo>
                  <a:lnTo>
                    <a:pt x="4762877" y="2915959"/>
                  </a:lnTo>
                  <a:lnTo>
                    <a:pt x="4737348" y="2954236"/>
                  </a:lnTo>
                  <a:lnTo>
                    <a:pt x="4706767" y="2989137"/>
                  </a:lnTo>
                  <a:lnTo>
                    <a:pt x="4671866" y="3019718"/>
                  </a:lnTo>
                  <a:lnTo>
                    <a:pt x="4633589" y="3045247"/>
                  </a:lnTo>
                  <a:lnTo>
                    <a:pt x="4592484" y="3065498"/>
                  </a:lnTo>
                  <a:lnTo>
                    <a:pt x="4549100" y="3080244"/>
                  </a:lnTo>
                  <a:lnTo>
                    <a:pt x="4503982" y="3089257"/>
                  </a:lnTo>
                  <a:lnTo>
                    <a:pt x="4457682" y="3092312"/>
                  </a:lnTo>
                  <a:close/>
                </a:path>
              </a:pathLst>
            </a:custGeom>
            <a:solidFill>
              <a:srgbClr val="E6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9318" y="755653"/>
              <a:ext cx="4019550" cy="758825"/>
            </a:xfrm>
            <a:custGeom>
              <a:avLst/>
              <a:gdLst/>
              <a:ahLst/>
              <a:cxnLst/>
              <a:rect l="l" t="t" r="r" b="b"/>
              <a:pathLst>
                <a:path w="4019550" h="758825">
                  <a:moveTo>
                    <a:pt x="3700127" y="758426"/>
                  </a:moveTo>
                  <a:lnTo>
                    <a:pt x="319253" y="758426"/>
                  </a:lnTo>
                  <a:lnTo>
                    <a:pt x="0" y="379213"/>
                  </a:lnTo>
                  <a:lnTo>
                    <a:pt x="319253" y="0"/>
                  </a:lnTo>
                  <a:lnTo>
                    <a:pt x="3700126" y="0"/>
                  </a:lnTo>
                  <a:lnTo>
                    <a:pt x="4019380" y="379213"/>
                  </a:lnTo>
                  <a:lnTo>
                    <a:pt x="3700127" y="758426"/>
                  </a:lnTo>
                  <a:close/>
                </a:path>
              </a:pathLst>
            </a:custGeom>
            <a:solidFill>
              <a:srgbClr val="91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13108" y="471772"/>
            <a:ext cx="4810125" cy="3092450"/>
          </a:xfrm>
          <a:custGeom>
            <a:avLst/>
            <a:gdLst/>
            <a:ahLst/>
            <a:cxnLst/>
            <a:rect l="l" t="t" r="r" b="b"/>
            <a:pathLst>
              <a:path w="4810125" h="3092450">
                <a:moveTo>
                  <a:pt x="4457682" y="3092312"/>
                </a:moveTo>
                <a:lnTo>
                  <a:pt x="352260" y="3092312"/>
                </a:lnTo>
                <a:lnTo>
                  <a:pt x="305960" y="3089257"/>
                </a:lnTo>
                <a:lnTo>
                  <a:pt x="260842" y="3080244"/>
                </a:lnTo>
                <a:lnTo>
                  <a:pt x="217457" y="3065498"/>
                </a:lnTo>
                <a:lnTo>
                  <a:pt x="176353" y="3045247"/>
                </a:lnTo>
                <a:lnTo>
                  <a:pt x="138076" y="3019718"/>
                </a:lnTo>
                <a:lnTo>
                  <a:pt x="103175" y="2989137"/>
                </a:lnTo>
                <a:lnTo>
                  <a:pt x="72594" y="2954236"/>
                </a:lnTo>
                <a:lnTo>
                  <a:pt x="47065" y="2915959"/>
                </a:lnTo>
                <a:lnTo>
                  <a:pt x="26814" y="2874855"/>
                </a:lnTo>
                <a:lnTo>
                  <a:pt x="12068" y="2831470"/>
                </a:lnTo>
                <a:lnTo>
                  <a:pt x="3054" y="2786352"/>
                </a:lnTo>
                <a:lnTo>
                  <a:pt x="0" y="2740051"/>
                </a:lnTo>
                <a:lnTo>
                  <a:pt x="0" y="352261"/>
                </a:lnTo>
                <a:lnTo>
                  <a:pt x="3054" y="305960"/>
                </a:lnTo>
                <a:lnTo>
                  <a:pt x="12068" y="260842"/>
                </a:lnTo>
                <a:lnTo>
                  <a:pt x="26814" y="217457"/>
                </a:lnTo>
                <a:lnTo>
                  <a:pt x="47065" y="176353"/>
                </a:lnTo>
                <a:lnTo>
                  <a:pt x="72594" y="138076"/>
                </a:lnTo>
                <a:lnTo>
                  <a:pt x="103175" y="103175"/>
                </a:lnTo>
                <a:lnTo>
                  <a:pt x="138076" y="72594"/>
                </a:lnTo>
                <a:lnTo>
                  <a:pt x="176353" y="47065"/>
                </a:lnTo>
                <a:lnTo>
                  <a:pt x="217457" y="26814"/>
                </a:lnTo>
                <a:lnTo>
                  <a:pt x="260842" y="12068"/>
                </a:lnTo>
                <a:lnTo>
                  <a:pt x="305960" y="3054"/>
                </a:lnTo>
                <a:lnTo>
                  <a:pt x="352263" y="0"/>
                </a:lnTo>
                <a:lnTo>
                  <a:pt x="4457679" y="0"/>
                </a:lnTo>
                <a:lnTo>
                  <a:pt x="4503982" y="3054"/>
                </a:lnTo>
                <a:lnTo>
                  <a:pt x="4549100" y="12068"/>
                </a:lnTo>
                <a:lnTo>
                  <a:pt x="4592484" y="26814"/>
                </a:lnTo>
                <a:lnTo>
                  <a:pt x="4633589" y="47065"/>
                </a:lnTo>
                <a:lnTo>
                  <a:pt x="4671866" y="72594"/>
                </a:lnTo>
                <a:lnTo>
                  <a:pt x="4706767" y="103175"/>
                </a:lnTo>
                <a:lnTo>
                  <a:pt x="4737348" y="138076"/>
                </a:lnTo>
                <a:lnTo>
                  <a:pt x="4762877" y="176353"/>
                </a:lnTo>
                <a:lnTo>
                  <a:pt x="4783128" y="217457"/>
                </a:lnTo>
                <a:lnTo>
                  <a:pt x="4797874" y="260842"/>
                </a:lnTo>
                <a:lnTo>
                  <a:pt x="4806887" y="305960"/>
                </a:lnTo>
                <a:lnTo>
                  <a:pt x="4809942" y="352261"/>
                </a:lnTo>
                <a:lnTo>
                  <a:pt x="4809942" y="2740051"/>
                </a:lnTo>
                <a:lnTo>
                  <a:pt x="4806887" y="2786352"/>
                </a:lnTo>
                <a:lnTo>
                  <a:pt x="4797874" y="2831470"/>
                </a:lnTo>
                <a:lnTo>
                  <a:pt x="4783128" y="2874855"/>
                </a:lnTo>
                <a:lnTo>
                  <a:pt x="4762877" y="2915959"/>
                </a:lnTo>
                <a:lnTo>
                  <a:pt x="4737348" y="2954236"/>
                </a:lnTo>
                <a:lnTo>
                  <a:pt x="4706767" y="2989137"/>
                </a:lnTo>
                <a:lnTo>
                  <a:pt x="4671866" y="3019718"/>
                </a:lnTo>
                <a:lnTo>
                  <a:pt x="4633589" y="3045247"/>
                </a:lnTo>
                <a:lnTo>
                  <a:pt x="4592484" y="3065498"/>
                </a:lnTo>
                <a:lnTo>
                  <a:pt x="4549100" y="3080244"/>
                </a:lnTo>
                <a:lnTo>
                  <a:pt x="4503982" y="3089257"/>
                </a:lnTo>
                <a:lnTo>
                  <a:pt x="4457682" y="3092312"/>
                </a:lnTo>
                <a:close/>
              </a:path>
            </a:pathLst>
          </a:custGeom>
          <a:solidFill>
            <a:srgbClr val="FF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036" y="3992442"/>
            <a:ext cx="4810125" cy="3092450"/>
          </a:xfrm>
          <a:custGeom>
            <a:avLst/>
            <a:gdLst/>
            <a:ahLst/>
            <a:cxnLst/>
            <a:rect l="l" t="t" r="r" b="b"/>
            <a:pathLst>
              <a:path w="4810125" h="3092450">
                <a:moveTo>
                  <a:pt x="4457686" y="3092312"/>
                </a:moveTo>
                <a:lnTo>
                  <a:pt x="352256" y="3092312"/>
                </a:lnTo>
                <a:lnTo>
                  <a:pt x="305960" y="3089258"/>
                </a:lnTo>
                <a:lnTo>
                  <a:pt x="260842" y="3080244"/>
                </a:lnTo>
                <a:lnTo>
                  <a:pt x="217457" y="3065498"/>
                </a:lnTo>
                <a:lnTo>
                  <a:pt x="176353" y="3045247"/>
                </a:lnTo>
                <a:lnTo>
                  <a:pt x="138076" y="3019718"/>
                </a:lnTo>
                <a:lnTo>
                  <a:pt x="103175" y="2989137"/>
                </a:lnTo>
                <a:lnTo>
                  <a:pt x="72594" y="2954235"/>
                </a:lnTo>
                <a:lnTo>
                  <a:pt x="47065" y="2915959"/>
                </a:lnTo>
                <a:lnTo>
                  <a:pt x="26814" y="2874854"/>
                </a:lnTo>
                <a:lnTo>
                  <a:pt x="12068" y="2831470"/>
                </a:lnTo>
                <a:lnTo>
                  <a:pt x="3054" y="2786352"/>
                </a:lnTo>
                <a:lnTo>
                  <a:pt x="0" y="2740051"/>
                </a:lnTo>
                <a:lnTo>
                  <a:pt x="0" y="352261"/>
                </a:lnTo>
                <a:lnTo>
                  <a:pt x="3054" y="305960"/>
                </a:lnTo>
                <a:lnTo>
                  <a:pt x="12068" y="260842"/>
                </a:lnTo>
                <a:lnTo>
                  <a:pt x="26814" y="217457"/>
                </a:lnTo>
                <a:lnTo>
                  <a:pt x="47065" y="176353"/>
                </a:lnTo>
                <a:lnTo>
                  <a:pt x="72594" y="138076"/>
                </a:lnTo>
                <a:lnTo>
                  <a:pt x="103175" y="103175"/>
                </a:lnTo>
                <a:lnTo>
                  <a:pt x="138076" y="72594"/>
                </a:lnTo>
                <a:lnTo>
                  <a:pt x="176353" y="47065"/>
                </a:lnTo>
                <a:lnTo>
                  <a:pt x="217457" y="26814"/>
                </a:lnTo>
                <a:lnTo>
                  <a:pt x="260842" y="12068"/>
                </a:lnTo>
                <a:lnTo>
                  <a:pt x="305960" y="3054"/>
                </a:lnTo>
                <a:lnTo>
                  <a:pt x="352262" y="0"/>
                </a:lnTo>
                <a:lnTo>
                  <a:pt x="4457679" y="0"/>
                </a:lnTo>
                <a:lnTo>
                  <a:pt x="4503982" y="3054"/>
                </a:lnTo>
                <a:lnTo>
                  <a:pt x="4549100" y="12068"/>
                </a:lnTo>
                <a:lnTo>
                  <a:pt x="4592484" y="26814"/>
                </a:lnTo>
                <a:lnTo>
                  <a:pt x="4633589" y="47065"/>
                </a:lnTo>
                <a:lnTo>
                  <a:pt x="4671866" y="72594"/>
                </a:lnTo>
                <a:lnTo>
                  <a:pt x="4706767" y="103175"/>
                </a:lnTo>
                <a:lnTo>
                  <a:pt x="4737348" y="138076"/>
                </a:lnTo>
                <a:lnTo>
                  <a:pt x="4762877" y="176353"/>
                </a:lnTo>
                <a:lnTo>
                  <a:pt x="4783128" y="217457"/>
                </a:lnTo>
                <a:lnTo>
                  <a:pt x="4797874" y="260842"/>
                </a:lnTo>
                <a:lnTo>
                  <a:pt x="4806887" y="305960"/>
                </a:lnTo>
                <a:lnTo>
                  <a:pt x="4809942" y="352261"/>
                </a:lnTo>
                <a:lnTo>
                  <a:pt x="4809942" y="2740051"/>
                </a:lnTo>
                <a:lnTo>
                  <a:pt x="4806887" y="2786352"/>
                </a:lnTo>
                <a:lnTo>
                  <a:pt x="4797874" y="2831470"/>
                </a:lnTo>
                <a:lnTo>
                  <a:pt x="4783128" y="2874854"/>
                </a:lnTo>
                <a:lnTo>
                  <a:pt x="4762877" y="2915959"/>
                </a:lnTo>
                <a:lnTo>
                  <a:pt x="4737348" y="2954235"/>
                </a:lnTo>
                <a:lnTo>
                  <a:pt x="4706767" y="2989137"/>
                </a:lnTo>
                <a:lnTo>
                  <a:pt x="4671866" y="3019718"/>
                </a:lnTo>
                <a:lnTo>
                  <a:pt x="4633589" y="3045247"/>
                </a:lnTo>
                <a:lnTo>
                  <a:pt x="4592484" y="3065498"/>
                </a:lnTo>
                <a:lnTo>
                  <a:pt x="4549100" y="3080244"/>
                </a:lnTo>
                <a:lnTo>
                  <a:pt x="4503982" y="3089258"/>
                </a:lnTo>
                <a:lnTo>
                  <a:pt x="4457686" y="3092312"/>
                </a:lnTo>
                <a:close/>
              </a:path>
            </a:pathLst>
          </a:custGeom>
          <a:solidFill>
            <a:srgbClr val="FF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3108" y="3992442"/>
            <a:ext cx="4810125" cy="3092450"/>
          </a:xfrm>
          <a:custGeom>
            <a:avLst/>
            <a:gdLst/>
            <a:ahLst/>
            <a:cxnLst/>
            <a:rect l="l" t="t" r="r" b="b"/>
            <a:pathLst>
              <a:path w="4810125" h="3092450">
                <a:moveTo>
                  <a:pt x="4457686" y="3092312"/>
                </a:moveTo>
                <a:lnTo>
                  <a:pt x="352256" y="3092312"/>
                </a:lnTo>
                <a:lnTo>
                  <a:pt x="305960" y="3089258"/>
                </a:lnTo>
                <a:lnTo>
                  <a:pt x="260842" y="3080244"/>
                </a:lnTo>
                <a:lnTo>
                  <a:pt x="217457" y="3065498"/>
                </a:lnTo>
                <a:lnTo>
                  <a:pt x="176353" y="3045247"/>
                </a:lnTo>
                <a:lnTo>
                  <a:pt x="138076" y="3019718"/>
                </a:lnTo>
                <a:lnTo>
                  <a:pt x="103175" y="2989137"/>
                </a:lnTo>
                <a:lnTo>
                  <a:pt x="72594" y="2954235"/>
                </a:lnTo>
                <a:lnTo>
                  <a:pt x="47065" y="2915959"/>
                </a:lnTo>
                <a:lnTo>
                  <a:pt x="26814" y="2874854"/>
                </a:lnTo>
                <a:lnTo>
                  <a:pt x="12068" y="2831470"/>
                </a:lnTo>
                <a:lnTo>
                  <a:pt x="3054" y="2786352"/>
                </a:lnTo>
                <a:lnTo>
                  <a:pt x="0" y="2740051"/>
                </a:lnTo>
                <a:lnTo>
                  <a:pt x="0" y="352261"/>
                </a:lnTo>
                <a:lnTo>
                  <a:pt x="3054" y="305960"/>
                </a:lnTo>
                <a:lnTo>
                  <a:pt x="12068" y="260842"/>
                </a:lnTo>
                <a:lnTo>
                  <a:pt x="26814" y="217457"/>
                </a:lnTo>
                <a:lnTo>
                  <a:pt x="47065" y="176353"/>
                </a:lnTo>
                <a:lnTo>
                  <a:pt x="72594" y="138076"/>
                </a:lnTo>
                <a:lnTo>
                  <a:pt x="103175" y="103175"/>
                </a:lnTo>
                <a:lnTo>
                  <a:pt x="138076" y="72594"/>
                </a:lnTo>
                <a:lnTo>
                  <a:pt x="176353" y="47065"/>
                </a:lnTo>
                <a:lnTo>
                  <a:pt x="217457" y="26814"/>
                </a:lnTo>
                <a:lnTo>
                  <a:pt x="260842" y="12068"/>
                </a:lnTo>
                <a:lnTo>
                  <a:pt x="305960" y="3054"/>
                </a:lnTo>
                <a:lnTo>
                  <a:pt x="352263" y="0"/>
                </a:lnTo>
                <a:lnTo>
                  <a:pt x="4457679" y="0"/>
                </a:lnTo>
                <a:lnTo>
                  <a:pt x="4503982" y="3054"/>
                </a:lnTo>
                <a:lnTo>
                  <a:pt x="4549100" y="12068"/>
                </a:lnTo>
                <a:lnTo>
                  <a:pt x="4592484" y="26814"/>
                </a:lnTo>
                <a:lnTo>
                  <a:pt x="4633589" y="47065"/>
                </a:lnTo>
                <a:lnTo>
                  <a:pt x="4671866" y="72594"/>
                </a:lnTo>
                <a:lnTo>
                  <a:pt x="4706767" y="103175"/>
                </a:lnTo>
                <a:lnTo>
                  <a:pt x="4737348" y="138076"/>
                </a:lnTo>
                <a:lnTo>
                  <a:pt x="4762877" y="176353"/>
                </a:lnTo>
                <a:lnTo>
                  <a:pt x="4783128" y="217457"/>
                </a:lnTo>
                <a:lnTo>
                  <a:pt x="4797874" y="260842"/>
                </a:lnTo>
                <a:lnTo>
                  <a:pt x="4806887" y="305960"/>
                </a:lnTo>
                <a:lnTo>
                  <a:pt x="4809942" y="352261"/>
                </a:lnTo>
                <a:lnTo>
                  <a:pt x="4809942" y="2740051"/>
                </a:lnTo>
                <a:lnTo>
                  <a:pt x="4806887" y="2786352"/>
                </a:lnTo>
                <a:lnTo>
                  <a:pt x="4797874" y="2831470"/>
                </a:lnTo>
                <a:lnTo>
                  <a:pt x="4783128" y="2874854"/>
                </a:lnTo>
                <a:lnTo>
                  <a:pt x="4762877" y="2915959"/>
                </a:lnTo>
                <a:lnTo>
                  <a:pt x="4737348" y="2954235"/>
                </a:lnTo>
                <a:lnTo>
                  <a:pt x="4706767" y="2989137"/>
                </a:lnTo>
                <a:lnTo>
                  <a:pt x="4671866" y="3019718"/>
                </a:lnTo>
                <a:lnTo>
                  <a:pt x="4633589" y="3045247"/>
                </a:lnTo>
                <a:lnTo>
                  <a:pt x="4592484" y="3065498"/>
                </a:lnTo>
                <a:lnTo>
                  <a:pt x="4549100" y="3080244"/>
                </a:lnTo>
                <a:lnTo>
                  <a:pt x="4503982" y="3089258"/>
                </a:lnTo>
                <a:lnTo>
                  <a:pt x="4457686" y="3092312"/>
                </a:lnTo>
                <a:close/>
              </a:path>
            </a:pathLst>
          </a:custGeom>
          <a:solidFill>
            <a:srgbClr val="E6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01" y="908722"/>
            <a:ext cx="3213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B3B3B"/>
                </a:solidFill>
                <a:latin typeface="Trebuchet MS"/>
                <a:cs typeface="Trebuchet MS"/>
              </a:rPr>
              <a:t>citizEnsHiP</a:t>
            </a:r>
            <a:r>
              <a:rPr sz="2200" spc="28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200" spc="85" dirty="0">
                <a:solidFill>
                  <a:srgbClr val="3B3B3B"/>
                </a:solidFill>
                <a:latin typeface="Trebuchet MS"/>
                <a:cs typeface="Trebuchet MS"/>
              </a:rPr>
              <a:t>talKing</a:t>
            </a:r>
            <a:r>
              <a:rPr sz="2200" spc="28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3B3B3B"/>
                </a:solidFill>
                <a:latin typeface="Trebuchet MS"/>
                <a:cs typeface="Trebuchet MS"/>
              </a:rPr>
              <a:t>caRD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12055" y="4343243"/>
            <a:ext cx="4019550" cy="758825"/>
          </a:xfrm>
          <a:custGeom>
            <a:avLst/>
            <a:gdLst/>
            <a:ahLst/>
            <a:cxnLst/>
            <a:rect l="l" t="t" r="r" b="b"/>
            <a:pathLst>
              <a:path w="4019550" h="758825">
                <a:moveTo>
                  <a:pt x="3700126" y="758426"/>
                </a:moveTo>
                <a:lnTo>
                  <a:pt x="319253" y="758426"/>
                </a:lnTo>
                <a:lnTo>
                  <a:pt x="0" y="379213"/>
                </a:lnTo>
                <a:lnTo>
                  <a:pt x="319253" y="0"/>
                </a:lnTo>
                <a:lnTo>
                  <a:pt x="3700126" y="0"/>
                </a:lnTo>
                <a:lnTo>
                  <a:pt x="4019380" y="379213"/>
                </a:lnTo>
                <a:lnTo>
                  <a:pt x="3700126" y="758426"/>
                </a:lnTo>
                <a:close/>
              </a:path>
            </a:pathLst>
          </a:custGeom>
          <a:solidFill>
            <a:srgbClr val="91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17355" y="4489743"/>
            <a:ext cx="4008754" cy="243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citizEnsHiP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3B3B3B"/>
                </a:solidFill>
                <a:latin typeface="Trebuchet MS"/>
                <a:cs typeface="Trebuchet MS"/>
              </a:rPr>
              <a:t>talKing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caRDs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rebuchet MS"/>
              <a:cs typeface="Trebuchet MS"/>
            </a:endParaRPr>
          </a:p>
          <a:p>
            <a:pPr marL="12700" marR="5080" algn="ctr">
              <a:lnSpc>
                <a:spcPct val="116399"/>
              </a:lnSpc>
            </a:pPr>
            <a:r>
              <a:rPr sz="2200" spc="65" dirty="0">
                <a:solidFill>
                  <a:srgbClr val="3B3B3B"/>
                </a:solidFill>
                <a:latin typeface="Tahoma"/>
                <a:cs typeface="Tahoma"/>
              </a:rPr>
              <a:t>What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types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3B3B3B"/>
                </a:solidFill>
                <a:latin typeface="Tahoma"/>
                <a:cs typeface="Tahoma"/>
              </a:rPr>
              <a:t>of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Tahoma"/>
                <a:cs typeface="Tahoma"/>
              </a:rPr>
              <a:t>things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3B3B3B"/>
                </a:solidFill>
                <a:latin typeface="Tahoma"/>
                <a:cs typeface="Tahoma"/>
              </a:rPr>
              <a:t>can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you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3B3B3B"/>
                </a:solidFill>
                <a:latin typeface="Tahoma"/>
                <a:cs typeface="Tahoma"/>
              </a:rPr>
              <a:t>do </a:t>
            </a:r>
            <a:r>
              <a:rPr sz="2200" spc="-67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B3B3B"/>
                </a:solidFill>
                <a:latin typeface="Tahoma"/>
                <a:cs typeface="Tahoma"/>
              </a:rPr>
              <a:t>to 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help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the </a:t>
            </a:r>
            <a:r>
              <a:rPr sz="2200" spc="20" dirty="0">
                <a:solidFill>
                  <a:srgbClr val="3B3B3B"/>
                </a:solidFill>
                <a:latin typeface="Tahoma"/>
                <a:cs typeface="Tahoma"/>
              </a:rPr>
              <a:t>school/community 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3B3B3B"/>
                </a:solidFill>
                <a:latin typeface="Tahoma"/>
                <a:cs typeface="Tahoma"/>
              </a:rPr>
              <a:t>without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expecting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200" spc="-10" dirty="0">
                <a:solidFill>
                  <a:srgbClr val="3B3B3B"/>
                </a:solidFill>
                <a:latin typeface="Tahoma"/>
                <a:cs typeface="Tahoma"/>
              </a:rPr>
              <a:t>rewards?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8947" y="1871022"/>
            <a:ext cx="3488690" cy="158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 algn="ctr">
              <a:lnSpc>
                <a:spcPct val="116399"/>
              </a:lnSpc>
              <a:spcBef>
                <a:spcPts val="100"/>
              </a:spcBef>
            </a:pPr>
            <a:r>
              <a:rPr sz="2200" spc="30" dirty="0">
                <a:solidFill>
                  <a:srgbClr val="3B3B3B"/>
                </a:solidFill>
                <a:latin typeface="Tahoma"/>
                <a:cs typeface="Tahoma"/>
              </a:rPr>
              <a:t>E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x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p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l</a:t>
            </a:r>
            <a:r>
              <a:rPr sz="2200" spc="-70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n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h</a:t>
            </a:r>
            <a:r>
              <a:rPr sz="2200" spc="45" dirty="0">
                <a:solidFill>
                  <a:srgbClr val="3B3B3B"/>
                </a:solidFill>
                <a:latin typeface="Tahoma"/>
                <a:cs typeface="Tahoma"/>
              </a:rPr>
              <a:t>o</a:t>
            </a:r>
            <a:r>
              <a:rPr sz="2200" spc="90" dirty="0">
                <a:solidFill>
                  <a:srgbClr val="3B3B3B"/>
                </a:solidFill>
                <a:latin typeface="Tahoma"/>
                <a:cs typeface="Tahoma"/>
              </a:rPr>
              <a:t>w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b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e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n</a:t>
            </a:r>
            <a:r>
              <a:rPr sz="2200" spc="-75" dirty="0">
                <a:solidFill>
                  <a:srgbClr val="3B3B3B"/>
                </a:solidFill>
                <a:latin typeface="Tahoma"/>
                <a:cs typeface="Tahoma"/>
              </a:rPr>
              <a:t>g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80" dirty="0">
                <a:solidFill>
                  <a:srgbClr val="3B3B3B"/>
                </a:solidFill>
                <a:latin typeface="Tahoma"/>
                <a:cs typeface="Tahoma"/>
              </a:rPr>
              <a:t>g</a:t>
            </a:r>
            <a:r>
              <a:rPr sz="2200" spc="45" dirty="0">
                <a:solidFill>
                  <a:srgbClr val="3B3B3B"/>
                </a:solidFill>
                <a:latin typeface="Tahoma"/>
                <a:cs typeface="Tahoma"/>
              </a:rPr>
              <a:t>oo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d  citizenship involves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Tahoma"/>
                <a:cs typeface="Tahoma"/>
              </a:rPr>
              <a:t>volunteering, </a:t>
            </a:r>
            <a:r>
              <a:rPr sz="2200" spc="-15" dirty="0">
                <a:solidFill>
                  <a:srgbClr val="3B3B3B"/>
                </a:solidFill>
                <a:latin typeface="Tahoma"/>
                <a:cs typeface="Tahoma"/>
              </a:rPr>
              <a:t>caring </a:t>
            </a:r>
            <a:r>
              <a:rPr sz="2200" spc="40" dirty="0">
                <a:solidFill>
                  <a:srgbClr val="3B3B3B"/>
                </a:solidFill>
                <a:latin typeface="Tahoma"/>
                <a:cs typeface="Tahoma"/>
              </a:rPr>
              <a:t>for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the </a:t>
            </a:r>
            <a:r>
              <a:rPr sz="2200" spc="2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environment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Tahoma"/>
                <a:cs typeface="Tahoma"/>
              </a:rPr>
              <a:t>and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Tahoma"/>
                <a:cs typeface="Tahoma"/>
              </a:rPr>
              <a:t>patriotism.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12055" y="755653"/>
            <a:ext cx="4019550" cy="758825"/>
          </a:xfrm>
          <a:custGeom>
            <a:avLst/>
            <a:gdLst/>
            <a:ahLst/>
            <a:cxnLst/>
            <a:rect l="l" t="t" r="r" b="b"/>
            <a:pathLst>
              <a:path w="4019550" h="758825">
                <a:moveTo>
                  <a:pt x="3700126" y="758426"/>
                </a:moveTo>
                <a:lnTo>
                  <a:pt x="319253" y="758426"/>
                </a:lnTo>
                <a:lnTo>
                  <a:pt x="0" y="379213"/>
                </a:lnTo>
                <a:lnTo>
                  <a:pt x="319253" y="0"/>
                </a:lnTo>
                <a:lnTo>
                  <a:pt x="3700126" y="0"/>
                </a:lnTo>
                <a:lnTo>
                  <a:pt x="4019380" y="379213"/>
                </a:lnTo>
                <a:lnTo>
                  <a:pt x="3700126" y="758426"/>
                </a:lnTo>
                <a:close/>
              </a:path>
            </a:pathLst>
          </a:custGeom>
          <a:solidFill>
            <a:srgbClr val="F5C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73015">
              <a:lnSpc>
                <a:spcPct val="100000"/>
              </a:lnSpc>
              <a:spcBef>
                <a:spcPts val="95"/>
              </a:spcBef>
            </a:pPr>
            <a:r>
              <a:rPr dirty="0"/>
              <a:t>citizEnsHiP</a:t>
            </a:r>
            <a:r>
              <a:rPr spc="280" dirty="0"/>
              <a:t> </a:t>
            </a:r>
            <a:r>
              <a:rPr spc="85" dirty="0"/>
              <a:t>talKing</a:t>
            </a:r>
            <a:r>
              <a:rPr spc="280" dirty="0"/>
              <a:t> </a:t>
            </a:r>
            <a:r>
              <a:rPr spc="-35" dirty="0"/>
              <a:t>caRD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07619" y="2066195"/>
            <a:ext cx="3628390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399"/>
              </a:lnSpc>
              <a:spcBef>
                <a:spcPts val="100"/>
              </a:spcBef>
            </a:pPr>
            <a:r>
              <a:rPr sz="2200" spc="-210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d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en</a:t>
            </a:r>
            <a:r>
              <a:rPr sz="2200" spc="5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200" spc="70" dirty="0">
                <a:solidFill>
                  <a:srgbClr val="3B3B3B"/>
                </a:solidFill>
                <a:latin typeface="Tahoma"/>
                <a:cs typeface="Tahoma"/>
              </a:rPr>
              <a:t>f</a:t>
            </a:r>
            <a:r>
              <a:rPr sz="2200" spc="35" dirty="0">
                <a:solidFill>
                  <a:srgbClr val="3B3B3B"/>
                </a:solidFill>
                <a:latin typeface="Tahoma"/>
                <a:cs typeface="Tahoma"/>
              </a:rPr>
              <a:t>y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70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n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d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e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x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p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l</a:t>
            </a:r>
            <a:r>
              <a:rPr sz="2200" spc="-70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n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c</a:t>
            </a:r>
            <a:r>
              <a:rPr sz="2200" spc="-70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-10" dirty="0">
                <a:solidFill>
                  <a:srgbClr val="3B3B3B"/>
                </a:solidFill>
                <a:latin typeface="Tahoma"/>
                <a:cs typeface="Tahoma"/>
              </a:rPr>
              <a:t>u</a:t>
            </a:r>
            <a:r>
              <a:rPr sz="2200" spc="-35" dirty="0">
                <a:solidFill>
                  <a:srgbClr val="3B3B3B"/>
                </a:solidFill>
                <a:latin typeface="Tahoma"/>
                <a:cs typeface="Tahoma"/>
              </a:rPr>
              <a:t>s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e 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where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you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Tahoma"/>
                <a:cs typeface="Tahoma"/>
              </a:rPr>
              <a:t>‘stand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up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3B3B3B"/>
                </a:solidFill>
                <a:latin typeface="Tahoma"/>
                <a:cs typeface="Tahoma"/>
              </a:rPr>
              <a:t>for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what </a:t>
            </a:r>
            <a:r>
              <a:rPr sz="2200" spc="-67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you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believe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3B3B3B"/>
                </a:solidFill>
                <a:latin typeface="Tahoma"/>
                <a:cs typeface="Tahoma"/>
              </a:rPr>
              <a:t>in’.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9318" y="4343243"/>
            <a:ext cx="4019550" cy="758825"/>
          </a:xfrm>
          <a:custGeom>
            <a:avLst/>
            <a:gdLst/>
            <a:ahLst/>
            <a:cxnLst/>
            <a:rect l="l" t="t" r="r" b="b"/>
            <a:pathLst>
              <a:path w="4019550" h="758825">
                <a:moveTo>
                  <a:pt x="3700126" y="758426"/>
                </a:moveTo>
                <a:lnTo>
                  <a:pt x="319253" y="758426"/>
                </a:lnTo>
                <a:lnTo>
                  <a:pt x="0" y="379213"/>
                </a:lnTo>
                <a:lnTo>
                  <a:pt x="319253" y="0"/>
                </a:lnTo>
                <a:lnTo>
                  <a:pt x="3700126" y="0"/>
                </a:lnTo>
                <a:lnTo>
                  <a:pt x="4019380" y="379213"/>
                </a:lnTo>
                <a:lnTo>
                  <a:pt x="3700126" y="758426"/>
                </a:lnTo>
                <a:close/>
              </a:path>
            </a:pathLst>
          </a:custGeom>
          <a:solidFill>
            <a:srgbClr val="F5C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5113" y="4496312"/>
            <a:ext cx="3876675" cy="184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3B3B3B"/>
                </a:solidFill>
                <a:latin typeface="Trebuchet MS"/>
                <a:cs typeface="Trebuchet MS"/>
              </a:rPr>
              <a:t>citizEnsHiP</a:t>
            </a:r>
            <a:r>
              <a:rPr sz="2200" spc="285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200" spc="85" dirty="0">
                <a:solidFill>
                  <a:srgbClr val="3B3B3B"/>
                </a:solidFill>
                <a:latin typeface="Trebuchet MS"/>
                <a:cs typeface="Trebuchet MS"/>
              </a:rPr>
              <a:t>talKing</a:t>
            </a:r>
            <a:r>
              <a:rPr sz="2200" spc="285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3B3B3B"/>
                </a:solidFill>
                <a:latin typeface="Trebuchet MS"/>
                <a:cs typeface="Trebuchet MS"/>
              </a:rPr>
              <a:t>caRD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 marL="12065" marR="5080" indent="71120" algn="ctr">
              <a:lnSpc>
                <a:spcPct val="116399"/>
              </a:lnSpc>
              <a:spcBef>
                <a:spcPts val="2270"/>
              </a:spcBef>
            </a:pP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Explain </a:t>
            </a:r>
            <a:r>
              <a:rPr sz="2200" spc="45" dirty="0">
                <a:solidFill>
                  <a:srgbClr val="3B3B3B"/>
                </a:solidFill>
                <a:latin typeface="Tahoma"/>
                <a:cs typeface="Tahoma"/>
              </a:rPr>
              <a:t>how 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or </a:t>
            </a:r>
            <a:r>
              <a:rPr sz="2200" spc="45" dirty="0">
                <a:solidFill>
                  <a:srgbClr val="3B3B3B"/>
                </a:solidFill>
                <a:latin typeface="Tahoma"/>
                <a:cs typeface="Tahoma"/>
              </a:rPr>
              <a:t>if 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obedience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 contributes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B3B3B"/>
                </a:solidFill>
                <a:latin typeface="Tahoma"/>
                <a:cs typeface="Tahoma"/>
              </a:rPr>
              <a:t>to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good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citizenship.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036" y="471772"/>
            <a:ext cx="4810125" cy="3092450"/>
            <a:chOff x="364036" y="471772"/>
            <a:chExt cx="4810125" cy="3092450"/>
          </a:xfrm>
        </p:grpSpPr>
        <p:sp>
          <p:nvSpPr>
            <p:cNvPr id="3" name="object 3"/>
            <p:cNvSpPr/>
            <p:nvPr/>
          </p:nvSpPr>
          <p:spPr>
            <a:xfrm>
              <a:off x="364036" y="471772"/>
              <a:ext cx="4810125" cy="3092450"/>
            </a:xfrm>
            <a:custGeom>
              <a:avLst/>
              <a:gdLst/>
              <a:ahLst/>
              <a:cxnLst/>
              <a:rect l="l" t="t" r="r" b="b"/>
              <a:pathLst>
                <a:path w="4810125" h="3092450">
                  <a:moveTo>
                    <a:pt x="4457682" y="3092312"/>
                  </a:moveTo>
                  <a:lnTo>
                    <a:pt x="352260" y="3092312"/>
                  </a:lnTo>
                  <a:lnTo>
                    <a:pt x="305960" y="3089257"/>
                  </a:lnTo>
                  <a:lnTo>
                    <a:pt x="260842" y="3080244"/>
                  </a:lnTo>
                  <a:lnTo>
                    <a:pt x="217457" y="3065498"/>
                  </a:lnTo>
                  <a:lnTo>
                    <a:pt x="176353" y="3045247"/>
                  </a:lnTo>
                  <a:lnTo>
                    <a:pt x="138076" y="3019718"/>
                  </a:lnTo>
                  <a:lnTo>
                    <a:pt x="103175" y="2989137"/>
                  </a:lnTo>
                  <a:lnTo>
                    <a:pt x="72594" y="2954236"/>
                  </a:lnTo>
                  <a:lnTo>
                    <a:pt x="47065" y="2915959"/>
                  </a:lnTo>
                  <a:lnTo>
                    <a:pt x="26814" y="2874855"/>
                  </a:lnTo>
                  <a:lnTo>
                    <a:pt x="12068" y="2831470"/>
                  </a:lnTo>
                  <a:lnTo>
                    <a:pt x="3054" y="2786352"/>
                  </a:lnTo>
                  <a:lnTo>
                    <a:pt x="0" y="2740051"/>
                  </a:lnTo>
                  <a:lnTo>
                    <a:pt x="0" y="352261"/>
                  </a:lnTo>
                  <a:lnTo>
                    <a:pt x="3054" y="305960"/>
                  </a:lnTo>
                  <a:lnTo>
                    <a:pt x="12068" y="260842"/>
                  </a:lnTo>
                  <a:lnTo>
                    <a:pt x="26814" y="217457"/>
                  </a:lnTo>
                  <a:lnTo>
                    <a:pt x="47065" y="176353"/>
                  </a:lnTo>
                  <a:lnTo>
                    <a:pt x="72594" y="138076"/>
                  </a:lnTo>
                  <a:lnTo>
                    <a:pt x="103175" y="103175"/>
                  </a:lnTo>
                  <a:lnTo>
                    <a:pt x="138076" y="72594"/>
                  </a:lnTo>
                  <a:lnTo>
                    <a:pt x="176353" y="47065"/>
                  </a:lnTo>
                  <a:lnTo>
                    <a:pt x="217457" y="26814"/>
                  </a:lnTo>
                  <a:lnTo>
                    <a:pt x="260842" y="12068"/>
                  </a:lnTo>
                  <a:lnTo>
                    <a:pt x="305960" y="3054"/>
                  </a:lnTo>
                  <a:lnTo>
                    <a:pt x="352262" y="0"/>
                  </a:lnTo>
                  <a:lnTo>
                    <a:pt x="4457679" y="0"/>
                  </a:lnTo>
                  <a:lnTo>
                    <a:pt x="4503982" y="3054"/>
                  </a:lnTo>
                  <a:lnTo>
                    <a:pt x="4549100" y="12068"/>
                  </a:lnTo>
                  <a:lnTo>
                    <a:pt x="4592484" y="26814"/>
                  </a:lnTo>
                  <a:lnTo>
                    <a:pt x="4633589" y="47065"/>
                  </a:lnTo>
                  <a:lnTo>
                    <a:pt x="4671866" y="72594"/>
                  </a:lnTo>
                  <a:lnTo>
                    <a:pt x="4706767" y="103175"/>
                  </a:lnTo>
                  <a:lnTo>
                    <a:pt x="4737348" y="138076"/>
                  </a:lnTo>
                  <a:lnTo>
                    <a:pt x="4762877" y="176353"/>
                  </a:lnTo>
                  <a:lnTo>
                    <a:pt x="4783128" y="217457"/>
                  </a:lnTo>
                  <a:lnTo>
                    <a:pt x="4797874" y="260842"/>
                  </a:lnTo>
                  <a:lnTo>
                    <a:pt x="4806887" y="305960"/>
                  </a:lnTo>
                  <a:lnTo>
                    <a:pt x="4809942" y="352261"/>
                  </a:lnTo>
                  <a:lnTo>
                    <a:pt x="4809942" y="2740051"/>
                  </a:lnTo>
                  <a:lnTo>
                    <a:pt x="4806887" y="2786352"/>
                  </a:lnTo>
                  <a:lnTo>
                    <a:pt x="4797874" y="2831470"/>
                  </a:lnTo>
                  <a:lnTo>
                    <a:pt x="4783128" y="2874855"/>
                  </a:lnTo>
                  <a:lnTo>
                    <a:pt x="4762877" y="2915959"/>
                  </a:lnTo>
                  <a:lnTo>
                    <a:pt x="4737348" y="2954236"/>
                  </a:lnTo>
                  <a:lnTo>
                    <a:pt x="4706767" y="2989137"/>
                  </a:lnTo>
                  <a:lnTo>
                    <a:pt x="4671866" y="3019718"/>
                  </a:lnTo>
                  <a:lnTo>
                    <a:pt x="4633589" y="3045247"/>
                  </a:lnTo>
                  <a:lnTo>
                    <a:pt x="4592484" y="3065498"/>
                  </a:lnTo>
                  <a:lnTo>
                    <a:pt x="4549100" y="3080244"/>
                  </a:lnTo>
                  <a:lnTo>
                    <a:pt x="4503982" y="3089257"/>
                  </a:lnTo>
                  <a:lnTo>
                    <a:pt x="4457682" y="3092312"/>
                  </a:lnTo>
                  <a:close/>
                </a:path>
              </a:pathLst>
            </a:custGeom>
            <a:solidFill>
              <a:srgbClr val="E6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9318" y="755652"/>
              <a:ext cx="4019550" cy="758825"/>
            </a:xfrm>
            <a:custGeom>
              <a:avLst/>
              <a:gdLst/>
              <a:ahLst/>
              <a:cxnLst/>
              <a:rect l="l" t="t" r="r" b="b"/>
              <a:pathLst>
                <a:path w="4019550" h="758825">
                  <a:moveTo>
                    <a:pt x="3700126" y="758426"/>
                  </a:moveTo>
                  <a:lnTo>
                    <a:pt x="319253" y="758426"/>
                  </a:lnTo>
                  <a:lnTo>
                    <a:pt x="0" y="379213"/>
                  </a:lnTo>
                  <a:lnTo>
                    <a:pt x="319253" y="0"/>
                  </a:lnTo>
                  <a:lnTo>
                    <a:pt x="3700126" y="0"/>
                  </a:lnTo>
                  <a:lnTo>
                    <a:pt x="4019380" y="379213"/>
                  </a:lnTo>
                  <a:lnTo>
                    <a:pt x="3700126" y="758426"/>
                  </a:lnTo>
                  <a:close/>
                </a:path>
              </a:pathLst>
            </a:custGeom>
            <a:solidFill>
              <a:srgbClr val="91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13108" y="471772"/>
            <a:ext cx="4810125" cy="3092450"/>
          </a:xfrm>
          <a:custGeom>
            <a:avLst/>
            <a:gdLst/>
            <a:ahLst/>
            <a:cxnLst/>
            <a:rect l="l" t="t" r="r" b="b"/>
            <a:pathLst>
              <a:path w="4810125" h="3092450">
                <a:moveTo>
                  <a:pt x="4457682" y="3092312"/>
                </a:moveTo>
                <a:lnTo>
                  <a:pt x="352260" y="3092312"/>
                </a:lnTo>
                <a:lnTo>
                  <a:pt x="305960" y="3089257"/>
                </a:lnTo>
                <a:lnTo>
                  <a:pt x="260842" y="3080244"/>
                </a:lnTo>
                <a:lnTo>
                  <a:pt x="217457" y="3065498"/>
                </a:lnTo>
                <a:lnTo>
                  <a:pt x="176353" y="3045247"/>
                </a:lnTo>
                <a:lnTo>
                  <a:pt x="138076" y="3019718"/>
                </a:lnTo>
                <a:lnTo>
                  <a:pt x="103175" y="2989137"/>
                </a:lnTo>
                <a:lnTo>
                  <a:pt x="72594" y="2954236"/>
                </a:lnTo>
                <a:lnTo>
                  <a:pt x="47065" y="2915959"/>
                </a:lnTo>
                <a:lnTo>
                  <a:pt x="26814" y="2874855"/>
                </a:lnTo>
                <a:lnTo>
                  <a:pt x="12068" y="2831470"/>
                </a:lnTo>
                <a:lnTo>
                  <a:pt x="3054" y="2786352"/>
                </a:lnTo>
                <a:lnTo>
                  <a:pt x="0" y="2740051"/>
                </a:lnTo>
                <a:lnTo>
                  <a:pt x="0" y="352261"/>
                </a:lnTo>
                <a:lnTo>
                  <a:pt x="3054" y="305960"/>
                </a:lnTo>
                <a:lnTo>
                  <a:pt x="12068" y="260842"/>
                </a:lnTo>
                <a:lnTo>
                  <a:pt x="26814" y="217457"/>
                </a:lnTo>
                <a:lnTo>
                  <a:pt x="47065" y="176353"/>
                </a:lnTo>
                <a:lnTo>
                  <a:pt x="72594" y="138076"/>
                </a:lnTo>
                <a:lnTo>
                  <a:pt x="103175" y="103175"/>
                </a:lnTo>
                <a:lnTo>
                  <a:pt x="138076" y="72594"/>
                </a:lnTo>
                <a:lnTo>
                  <a:pt x="176353" y="47065"/>
                </a:lnTo>
                <a:lnTo>
                  <a:pt x="217457" y="26814"/>
                </a:lnTo>
                <a:lnTo>
                  <a:pt x="260842" y="12068"/>
                </a:lnTo>
                <a:lnTo>
                  <a:pt x="305960" y="3054"/>
                </a:lnTo>
                <a:lnTo>
                  <a:pt x="352263" y="0"/>
                </a:lnTo>
                <a:lnTo>
                  <a:pt x="4457679" y="0"/>
                </a:lnTo>
                <a:lnTo>
                  <a:pt x="4503982" y="3054"/>
                </a:lnTo>
                <a:lnTo>
                  <a:pt x="4549100" y="12068"/>
                </a:lnTo>
                <a:lnTo>
                  <a:pt x="4592484" y="26814"/>
                </a:lnTo>
                <a:lnTo>
                  <a:pt x="4633589" y="47065"/>
                </a:lnTo>
                <a:lnTo>
                  <a:pt x="4671866" y="72594"/>
                </a:lnTo>
                <a:lnTo>
                  <a:pt x="4706767" y="103175"/>
                </a:lnTo>
                <a:lnTo>
                  <a:pt x="4737348" y="138076"/>
                </a:lnTo>
                <a:lnTo>
                  <a:pt x="4762877" y="176353"/>
                </a:lnTo>
                <a:lnTo>
                  <a:pt x="4783128" y="217457"/>
                </a:lnTo>
                <a:lnTo>
                  <a:pt x="4797874" y="260842"/>
                </a:lnTo>
                <a:lnTo>
                  <a:pt x="4806887" y="305960"/>
                </a:lnTo>
                <a:lnTo>
                  <a:pt x="4809942" y="352261"/>
                </a:lnTo>
                <a:lnTo>
                  <a:pt x="4809942" y="2740051"/>
                </a:lnTo>
                <a:lnTo>
                  <a:pt x="4806887" y="2786352"/>
                </a:lnTo>
                <a:lnTo>
                  <a:pt x="4797874" y="2831470"/>
                </a:lnTo>
                <a:lnTo>
                  <a:pt x="4783128" y="2874855"/>
                </a:lnTo>
                <a:lnTo>
                  <a:pt x="4762877" y="2915959"/>
                </a:lnTo>
                <a:lnTo>
                  <a:pt x="4737348" y="2954236"/>
                </a:lnTo>
                <a:lnTo>
                  <a:pt x="4706767" y="2989137"/>
                </a:lnTo>
                <a:lnTo>
                  <a:pt x="4671866" y="3019718"/>
                </a:lnTo>
                <a:lnTo>
                  <a:pt x="4633589" y="3045247"/>
                </a:lnTo>
                <a:lnTo>
                  <a:pt x="4592484" y="3065498"/>
                </a:lnTo>
                <a:lnTo>
                  <a:pt x="4549100" y="3080244"/>
                </a:lnTo>
                <a:lnTo>
                  <a:pt x="4503982" y="3089257"/>
                </a:lnTo>
                <a:lnTo>
                  <a:pt x="4457682" y="3092312"/>
                </a:lnTo>
                <a:close/>
              </a:path>
            </a:pathLst>
          </a:custGeom>
          <a:solidFill>
            <a:srgbClr val="FF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036" y="3992442"/>
            <a:ext cx="4810125" cy="3092450"/>
          </a:xfrm>
          <a:custGeom>
            <a:avLst/>
            <a:gdLst/>
            <a:ahLst/>
            <a:cxnLst/>
            <a:rect l="l" t="t" r="r" b="b"/>
            <a:pathLst>
              <a:path w="4810125" h="3092450">
                <a:moveTo>
                  <a:pt x="4457686" y="3092312"/>
                </a:moveTo>
                <a:lnTo>
                  <a:pt x="352256" y="3092312"/>
                </a:lnTo>
                <a:lnTo>
                  <a:pt x="305960" y="3089258"/>
                </a:lnTo>
                <a:lnTo>
                  <a:pt x="260842" y="3080244"/>
                </a:lnTo>
                <a:lnTo>
                  <a:pt x="217457" y="3065498"/>
                </a:lnTo>
                <a:lnTo>
                  <a:pt x="176353" y="3045247"/>
                </a:lnTo>
                <a:lnTo>
                  <a:pt x="138076" y="3019718"/>
                </a:lnTo>
                <a:lnTo>
                  <a:pt x="103175" y="2989137"/>
                </a:lnTo>
                <a:lnTo>
                  <a:pt x="72594" y="2954235"/>
                </a:lnTo>
                <a:lnTo>
                  <a:pt x="47065" y="2915959"/>
                </a:lnTo>
                <a:lnTo>
                  <a:pt x="26814" y="2874854"/>
                </a:lnTo>
                <a:lnTo>
                  <a:pt x="12068" y="2831470"/>
                </a:lnTo>
                <a:lnTo>
                  <a:pt x="3054" y="2786352"/>
                </a:lnTo>
                <a:lnTo>
                  <a:pt x="0" y="2740051"/>
                </a:lnTo>
                <a:lnTo>
                  <a:pt x="0" y="352261"/>
                </a:lnTo>
                <a:lnTo>
                  <a:pt x="3054" y="305960"/>
                </a:lnTo>
                <a:lnTo>
                  <a:pt x="12068" y="260842"/>
                </a:lnTo>
                <a:lnTo>
                  <a:pt x="26814" y="217457"/>
                </a:lnTo>
                <a:lnTo>
                  <a:pt x="47065" y="176353"/>
                </a:lnTo>
                <a:lnTo>
                  <a:pt x="72594" y="138076"/>
                </a:lnTo>
                <a:lnTo>
                  <a:pt x="103175" y="103175"/>
                </a:lnTo>
                <a:lnTo>
                  <a:pt x="138076" y="72594"/>
                </a:lnTo>
                <a:lnTo>
                  <a:pt x="176353" y="47065"/>
                </a:lnTo>
                <a:lnTo>
                  <a:pt x="217457" y="26814"/>
                </a:lnTo>
                <a:lnTo>
                  <a:pt x="260842" y="12068"/>
                </a:lnTo>
                <a:lnTo>
                  <a:pt x="305960" y="3054"/>
                </a:lnTo>
                <a:lnTo>
                  <a:pt x="352262" y="0"/>
                </a:lnTo>
                <a:lnTo>
                  <a:pt x="4457679" y="0"/>
                </a:lnTo>
                <a:lnTo>
                  <a:pt x="4503982" y="3054"/>
                </a:lnTo>
                <a:lnTo>
                  <a:pt x="4549100" y="12068"/>
                </a:lnTo>
                <a:lnTo>
                  <a:pt x="4592484" y="26814"/>
                </a:lnTo>
                <a:lnTo>
                  <a:pt x="4633589" y="47065"/>
                </a:lnTo>
                <a:lnTo>
                  <a:pt x="4671866" y="72594"/>
                </a:lnTo>
                <a:lnTo>
                  <a:pt x="4706767" y="103175"/>
                </a:lnTo>
                <a:lnTo>
                  <a:pt x="4737348" y="138076"/>
                </a:lnTo>
                <a:lnTo>
                  <a:pt x="4762877" y="176353"/>
                </a:lnTo>
                <a:lnTo>
                  <a:pt x="4783128" y="217457"/>
                </a:lnTo>
                <a:lnTo>
                  <a:pt x="4797874" y="260842"/>
                </a:lnTo>
                <a:lnTo>
                  <a:pt x="4806887" y="305960"/>
                </a:lnTo>
                <a:lnTo>
                  <a:pt x="4809942" y="352261"/>
                </a:lnTo>
                <a:lnTo>
                  <a:pt x="4809942" y="2740051"/>
                </a:lnTo>
                <a:lnTo>
                  <a:pt x="4806887" y="2786352"/>
                </a:lnTo>
                <a:lnTo>
                  <a:pt x="4797874" y="2831470"/>
                </a:lnTo>
                <a:lnTo>
                  <a:pt x="4783128" y="2874854"/>
                </a:lnTo>
                <a:lnTo>
                  <a:pt x="4762877" y="2915959"/>
                </a:lnTo>
                <a:lnTo>
                  <a:pt x="4737348" y="2954235"/>
                </a:lnTo>
                <a:lnTo>
                  <a:pt x="4706767" y="2989137"/>
                </a:lnTo>
                <a:lnTo>
                  <a:pt x="4671866" y="3019718"/>
                </a:lnTo>
                <a:lnTo>
                  <a:pt x="4633589" y="3045247"/>
                </a:lnTo>
                <a:lnTo>
                  <a:pt x="4592484" y="3065498"/>
                </a:lnTo>
                <a:lnTo>
                  <a:pt x="4549100" y="3080244"/>
                </a:lnTo>
                <a:lnTo>
                  <a:pt x="4503982" y="3089258"/>
                </a:lnTo>
                <a:lnTo>
                  <a:pt x="4457686" y="3092312"/>
                </a:lnTo>
                <a:close/>
              </a:path>
            </a:pathLst>
          </a:custGeom>
          <a:solidFill>
            <a:srgbClr val="FFE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3108" y="3992442"/>
            <a:ext cx="4810125" cy="3092450"/>
          </a:xfrm>
          <a:custGeom>
            <a:avLst/>
            <a:gdLst/>
            <a:ahLst/>
            <a:cxnLst/>
            <a:rect l="l" t="t" r="r" b="b"/>
            <a:pathLst>
              <a:path w="4810125" h="3092450">
                <a:moveTo>
                  <a:pt x="4457686" y="3092312"/>
                </a:moveTo>
                <a:lnTo>
                  <a:pt x="352256" y="3092312"/>
                </a:lnTo>
                <a:lnTo>
                  <a:pt x="305960" y="3089258"/>
                </a:lnTo>
                <a:lnTo>
                  <a:pt x="260842" y="3080244"/>
                </a:lnTo>
                <a:lnTo>
                  <a:pt x="217457" y="3065498"/>
                </a:lnTo>
                <a:lnTo>
                  <a:pt x="176353" y="3045247"/>
                </a:lnTo>
                <a:lnTo>
                  <a:pt x="138076" y="3019718"/>
                </a:lnTo>
                <a:lnTo>
                  <a:pt x="103175" y="2989137"/>
                </a:lnTo>
                <a:lnTo>
                  <a:pt x="72594" y="2954235"/>
                </a:lnTo>
                <a:lnTo>
                  <a:pt x="47065" y="2915959"/>
                </a:lnTo>
                <a:lnTo>
                  <a:pt x="26814" y="2874854"/>
                </a:lnTo>
                <a:lnTo>
                  <a:pt x="12068" y="2831470"/>
                </a:lnTo>
                <a:lnTo>
                  <a:pt x="3054" y="2786352"/>
                </a:lnTo>
                <a:lnTo>
                  <a:pt x="0" y="2740051"/>
                </a:lnTo>
                <a:lnTo>
                  <a:pt x="0" y="352261"/>
                </a:lnTo>
                <a:lnTo>
                  <a:pt x="3054" y="305960"/>
                </a:lnTo>
                <a:lnTo>
                  <a:pt x="12068" y="260842"/>
                </a:lnTo>
                <a:lnTo>
                  <a:pt x="26814" y="217457"/>
                </a:lnTo>
                <a:lnTo>
                  <a:pt x="47065" y="176353"/>
                </a:lnTo>
                <a:lnTo>
                  <a:pt x="72594" y="138076"/>
                </a:lnTo>
                <a:lnTo>
                  <a:pt x="103175" y="103175"/>
                </a:lnTo>
                <a:lnTo>
                  <a:pt x="138076" y="72594"/>
                </a:lnTo>
                <a:lnTo>
                  <a:pt x="176353" y="47065"/>
                </a:lnTo>
                <a:lnTo>
                  <a:pt x="217457" y="26814"/>
                </a:lnTo>
                <a:lnTo>
                  <a:pt x="260842" y="12068"/>
                </a:lnTo>
                <a:lnTo>
                  <a:pt x="305960" y="3054"/>
                </a:lnTo>
                <a:lnTo>
                  <a:pt x="352263" y="0"/>
                </a:lnTo>
                <a:lnTo>
                  <a:pt x="4457679" y="0"/>
                </a:lnTo>
                <a:lnTo>
                  <a:pt x="4503982" y="3054"/>
                </a:lnTo>
                <a:lnTo>
                  <a:pt x="4549100" y="12068"/>
                </a:lnTo>
                <a:lnTo>
                  <a:pt x="4592484" y="26814"/>
                </a:lnTo>
                <a:lnTo>
                  <a:pt x="4633589" y="47065"/>
                </a:lnTo>
                <a:lnTo>
                  <a:pt x="4671866" y="72594"/>
                </a:lnTo>
                <a:lnTo>
                  <a:pt x="4706767" y="103175"/>
                </a:lnTo>
                <a:lnTo>
                  <a:pt x="4737348" y="138076"/>
                </a:lnTo>
                <a:lnTo>
                  <a:pt x="4762877" y="176353"/>
                </a:lnTo>
                <a:lnTo>
                  <a:pt x="4783128" y="217457"/>
                </a:lnTo>
                <a:lnTo>
                  <a:pt x="4797874" y="260842"/>
                </a:lnTo>
                <a:lnTo>
                  <a:pt x="4806887" y="305960"/>
                </a:lnTo>
                <a:lnTo>
                  <a:pt x="4809942" y="352261"/>
                </a:lnTo>
                <a:lnTo>
                  <a:pt x="4809942" y="2740051"/>
                </a:lnTo>
                <a:lnTo>
                  <a:pt x="4806887" y="2786352"/>
                </a:lnTo>
                <a:lnTo>
                  <a:pt x="4797874" y="2831470"/>
                </a:lnTo>
                <a:lnTo>
                  <a:pt x="4783128" y="2874854"/>
                </a:lnTo>
                <a:lnTo>
                  <a:pt x="4762877" y="2915959"/>
                </a:lnTo>
                <a:lnTo>
                  <a:pt x="4737348" y="2954235"/>
                </a:lnTo>
                <a:lnTo>
                  <a:pt x="4706767" y="2989137"/>
                </a:lnTo>
                <a:lnTo>
                  <a:pt x="4671866" y="3019718"/>
                </a:lnTo>
                <a:lnTo>
                  <a:pt x="4633589" y="3045247"/>
                </a:lnTo>
                <a:lnTo>
                  <a:pt x="4592484" y="3065498"/>
                </a:lnTo>
                <a:lnTo>
                  <a:pt x="4549100" y="3080244"/>
                </a:lnTo>
                <a:lnTo>
                  <a:pt x="4503982" y="3089258"/>
                </a:lnTo>
                <a:lnTo>
                  <a:pt x="4457686" y="3092312"/>
                </a:lnTo>
                <a:close/>
              </a:path>
            </a:pathLst>
          </a:custGeom>
          <a:solidFill>
            <a:srgbClr val="E6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6386" y="902152"/>
            <a:ext cx="31953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citizEnsHiP</a:t>
            </a:r>
            <a:r>
              <a:rPr sz="2100" spc="290" dirty="0"/>
              <a:t> </a:t>
            </a:r>
            <a:r>
              <a:rPr sz="2100" spc="80" dirty="0"/>
              <a:t>talKing</a:t>
            </a:r>
            <a:r>
              <a:rPr sz="2100" spc="290" dirty="0"/>
              <a:t> </a:t>
            </a:r>
            <a:r>
              <a:rPr sz="2100" dirty="0"/>
              <a:t>caRDs</a:t>
            </a:r>
            <a:endParaRPr sz="2100"/>
          </a:p>
        </p:txBody>
      </p:sp>
      <p:sp>
        <p:nvSpPr>
          <p:cNvPr id="9" name="object 9"/>
          <p:cNvSpPr/>
          <p:nvPr/>
        </p:nvSpPr>
        <p:spPr>
          <a:xfrm>
            <a:off x="5912055" y="4343243"/>
            <a:ext cx="4019550" cy="758825"/>
          </a:xfrm>
          <a:custGeom>
            <a:avLst/>
            <a:gdLst/>
            <a:ahLst/>
            <a:cxnLst/>
            <a:rect l="l" t="t" r="r" b="b"/>
            <a:pathLst>
              <a:path w="4019550" h="758825">
                <a:moveTo>
                  <a:pt x="3700126" y="758426"/>
                </a:moveTo>
                <a:lnTo>
                  <a:pt x="319253" y="758426"/>
                </a:lnTo>
                <a:lnTo>
                  <a:pt x="0" y="379213"/>
                </a:lnTo>
                <a:lnTo>
                  <a:pt x="319253" y="0"/>
                </a:lnTo>
                <a:lnTo>
                  <a:pt x="3700126" y="0"/>
                </a:lnTo>
                <a:lnTo>
                  <a:pt x="4019380" y="379213"/>
                </a:lnTo>
                <a:lnTo>
                  <a:pt x="3700126" y="758426"/>
                </a:lnTo>
                <a:close/>
              </a:path>
            </a:pathLst>
          </a:custGeom>
          <a:solidFill>
            <a:srgbClr val="91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1223" y="4489743"/>
            <a:ext cx="4001135" cy="177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citizEnsHiP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3B3B3B"/>
                </a:solidFill>
                <a:latin typeface="Trebuchet MS"/>
                <a:cs typeface="Trebuchet MS"/>
              </a:rPr>
              <a:t>talKing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caRDs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 marL="1401445" marR="5080" indent="-1389380">
              <a:lnSpc>
                <a:spcPct val="116399"/>
              </a:lnSpc>
              <a:spcBef>
                <a:spcPts val="1975"/>
              </a:spcBef>
            </a:pP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Communities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need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good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citizens </a:t>
            </a:r>
            <a:r>
              <a:rPr sz="2200" spc="-67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55" dirty="0">
                <a:solidFill>
                  <a:srgbClr val="3B3B3B"/>
                </a:solidFill>
                <a:latin typeface="Tahoma"/>
                <a:cs typeface="Tahoma"/>
              </a:rPr>
              <a:t>because...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142" y="1637656"/>
            <a:ext cx="4006215" cy="1786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599"/>
              </a:lnSpc>
              <a:spcBef>
                <a:spcPts val="100"/>
              </a:spcBef>
            </a:pPr>
            <a:r>
              <a:rPr sz="2000" spc="35" dirty="0">
                <a:solidFill>
                  <a:srgbClr val="3B3B3B"/>
                </a:solidFill>
                <a:latin typeface="Tahoma"/>
                <a:cs typeface="Tahoma"/>
              </a:rPr>
              <a:t>“When</a:t>
            </a:r>
            <a:r>
              <a:rPr sz="2000" spc="-12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3B3B3B"/>
                </a:solidFill>
                <a:latin typeface="Tahoma"/>
                <a:cs typeface="Tahoma"/>
              </a:rPr>
              <a:t>you</a:t>
            </a:r>
            <a:r>
              <a:rPr sz="2000" spc="-12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3B3B3B"/>
                </a:solidFill>
                <a:latin typeface="Tahoma"/>
                <a:cs typeface="Tahoma"/>
              </a:rPr>
              <a:t>single</a:t>
            </a:r>
            <a:r>
              <a:rPr sz="2000" spc="-12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3B3B3B"/>
                </a:solidFill>
                <a:latin typeface="Tahoma"/>
                <a:cs typeface="Tahoma"/>
              </a:rPr>
              <a:t>out</a:t>
            </a:r>
            <a:r>
              <a:rPr sz="2000" spc="-12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3B3B3B"/>
                </a:solidFill>
                <a:latin typeface="Tahoma"/>
                <a:cs typeface="Tahoma"/>
              </a:rPr>
              <a:t>any</a:t>
            </a:r>
            <a:r>
              <a:rPr sz="2000" spc="-114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Tahoma"/>
                <a:cs typeface="Tahoma"/>
              </a:rPr>
              <a:t>particular </a:t>
            </a:r>
            <a:r>
              <a:rPr sz="2000" spc="-61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3B3B3B"/>
                </a:solidFill>
                <a:latin typeface="Tahoma"/>
                <a:cs typeface="Tahoma"/>
              </a:rPr>
              <a:t>group </a:t>
            </a:r>
            <a:r>
              <a:rPr sz="2000" spc="50" dirty="0">
                <a:solidFill>
                  <a:srgbClr val="3B3B3B"/>
                </a:solidFill>
                <a:latin typeface="Tahoma"/>
                <a:cs typeface="Tahoma"/>
              </a:rPr>
              <a:t>of </a:t>
            </a:r>
            <a:r>
              <a:rPr sz="2000" spc="10" dirty="0">
                <a:solidFill>
                  <a:srgbClr val="3B3B3B"/>
                </a:solidFill>
                <a:latin typeface="Tahoma"/>
                <a:cs typeface="Tahoma"/>
              </a:rPr>
              <a:t>people </a:t>
            </a:r>
            <a:r>
              <a:rPr sz="2000" spc="35" dirty="0">
                <a:solidFill>
                  <a:srgbClr val="3B3B3B"/>
                </a:solidFill>
                <a:latin typeface="Tahoma"/>
                <a:cs typeface="Tahoma"/>
              </a:rPr>
              <a:t>for </a:t>
            </a:r>
            <a:r>
              <a:rPr sz="2000" dirty="0">
                <a:solidFill>
                  <a:srgbClr val="3B3B3B"/>
                </a:solidFill>
                <a:latin typeface="Tahoma"/>
                <a:cs typeface="Tahoma"/>
              </a:rPr>
              <a:t>secondary </a:t>
            </a:r>
            <a:r>
              <a:rPr sz="2000" spc="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3B3B3B"/>
                </a:solidFill>
                <a:latin typeface="Tahoma"/>
                <a:cs typeface="Tahoma"/>
              </a:rPr>
              <a:t>c</a:t>
            </a:r>
            <a:r>
              <a:rPr sz="2000" spc="1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000" spc="1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000" spc="5" dirty="0">
                <a:solidFill>
                  <a:srgbClr val="3B3B3B"/>
                </a:solidFill>
                <a:latin typeface="Tahoma"/>
                <a:cs typeface="Tahoma"/>
              </a:rPr>
              <a:t>z</a:t>
            </a:r>
            <a:r>
              <a:rPr sz="2000" spc="-5" dirty="0">
                <a:solidFill>
                  <a:srgbClr val="3B3B3B"/>
                </a:solidFill>
                <a:latin typeface="Tahoma"/>
                <a:cs typeface="Tahoma"/>
              </a:rPr>
              <a:t>en</a:t>
            </a:r>
            <a:r>
              <a:rPr sz="2000" spc="-35" dirty="0">
                <a:solidFill>
                  <a:srgbClr val="3B3B3B"/>
                </a:solidFill>
                <a:latin typeface="Tahoma"/>
                <a:cs typeface="Tahoma"/>
              </a:rPr>
              <a:t>s</a:t>
            </a:r>
            <a:r>
              <a:rPr sz="2000" spc="-5" dirty="0">
                <a:solidFill>
                  <a:srgbClr val="3B3B3B"/>
                </a:solidFill>
                <a:latin typeface="Tahoma"/>
                <a:cs typeface="Tahoma"/>
              </a:rPr>
              <a:t>h</a:t>
            </a:r>
            <a:r>
              <a:rPr sz="2000" spc="1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000" spc="10" dirty="0">
                <a:solidFill>
                  <a:srgbClr val="3B3B3B"/>
                </a:solidFill>
                <a:latin typeface="Tahoma"/>
                <a:cs typeface="Tahoma"/>
              </a:rPr>
              <a:t>p</a:t>
            </a:r>
            <a:r>
              <a:rPr sz="2000" spc="-114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3B3B3B"/>
                </a:solidFill>
                <a:latin typeface="Tahoma"/>
                <a:cs typeface="Tahoma"/>
              </a:rPr>
              <a:t>s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000" spc="-65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000" spc="-10" dirty="0">
                <a:solidFill>
                  <a:srgbClr val="3B3B3B"/>
                </a:solidFill>
                <a:latin typeface="Tahoma"/>
                <a:cs typeface="Tahoma"/>
              </a:rPr>
              <a:t>u</a:t>
            </a:r>
            <a:r>
              <a:rPr sz="2000" spc="-35" dirty="0">
                <a:solidFill>
                  <a:srgbClr val="3B3B3B"/>
                </a:solidFill>
                <a:latin typeface="Tahoma"/>
                <a:cs typeface="Tahoma"/>
              </a:rPr>
              <a:t>s</a:t>
            </a:r>
            <a:r>
              <a:rPr sz="2000" spc="-155" dirty="0">
                <a:solidFill>
                  <a:srgbClr val="3B3B3B"/>
                </a:solidFill>
                <a:latin typeface="Tahoma"/>
                <a:cs typeface="Tahoma"/>
              </a:rPr>
              <a:t>,</a:t>
            </a:r>
            <a:r>
              <a:rPr sz="2000" spc="-114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000" spc="-5" dirty="0">
                <a:solidFill>
                  <a:srgbClr val="3B3B3B"/>
                </a:solidFill>
                <a:latin typeface="Tahoma"/>
                <a:cs typeface="Tahoma"/>
              </a:rPr>
              <a:t>h</a:t>
            </a:r>
            <a:r>
              <a:rPr sz="2000" spc="-65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000" spc="-5" dirty="0">
                <a:solidFill>
                  <a:srgbClr val="3B3B3B"/>
                </a:solidFill>
                <a:latin typeface="Tahoma"/>
                <a:cs typeface="Tahoma"/>
              </a:rPr>
              <a:t>’</a:t>
            </a:r>
            <a:r>
              <a:rPr sz="2000" spc="-30" dirty="0">
                <a:solidFill>
                  <a:srgbClr val="3B3B3B"/>
                </a:solidFill>
                <a:latin typeface="Tahoma"/>
                <a:cs typeface="Tahoma"/>
              </a:rPr>
              <a:t>s</a:t>
            </a:r>
            <a:r>
              <a:rPr sz="2000" spc="-114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000" spc="-114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3B3B3B"/>
                </a:solidFill>
                <a:latin typeface="Tahoma"/>
                <a:cs typeface="Tahoma"/>
              </a:rPr>
              <a:t>v</a:t>
            </a:r>
            <a:r>
              <a:rPr sz="2000" spc="1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o</a:t>
            </a:r>
            <a:r>
              <a:rPr sz="2000" spc="5" dirty="0">
                <a:solidFill>
                  <a:srgbClr val="3B3B3B"/>
                </a:solidFill>
                <a:latin typeface="Tahoma"/>
                <a:cs typeface="Tahoma"/>
              </a:rPr>
              <a:t>l</a:t>
            </a:r>
            <a:r>
              <a:rPr sz="2000" spc="-65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000" spc="1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o</a:t>
            </a:r>
            <a:r>
              <a:rPr sz="2000" dirty="0">
                <a:solidFill>
                  <a:srgbClr val="3B3B3B"/>
                </a:solidFill>
                <a:latin typeface="Tahoma"/>
                <a:cs typeface="Tahoma"/>
              </a:rPr>
              <a:t>n  </a:t>
            </a:r>
            <a:r>
              <a:rPr sz="2000" spc="50" dirty="0">
                <a:solidFill>
                  <a:srgbClr val="3B3B3B"/>
                </a:solidFill>
                <a:latin typeface="Tahoma"/>
                <a:cs typeface="Tahoma"/>
              </a:rPr>
              <a:t>of</a:t>
            </a:r>
            <a:r>
              <a:rPr sz="2000" spc="-12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3B3B3B"/>
                </a:solidFill>
                <a:latin typeface="Tahoma"/>
                <a:cs typeface="Tahoma"/>
              </a:rPr>
              <a:t>basic</a:t>
            </a:r>
            <a:r>
              <a:rPr sz="2000" spc="-114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3B3B3B"/>
                </a:solidFill>
                <a:latin typeface="Tahoma"/>
                <a:cs typeface="Tahoma"/>
              </a:rPr>
              <a:t>human</a:t>
            </a:r>
            <a:r>
              <a:rPr sz="2000" spc="-12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3B3B3B"/>
                </a:solidFill>
                <a:latin typeface="Tahoma"/>
                <a:cs typeface="Tahoma"/>
              </a:rPr>
              <a:t>rights.”</a:t>
            </a:r>
            <a:endParaRPr sz="2000">
              <a:latin typeface="Tahoma"/>
              <a:cs typeface="Tahoma"/>
            </a:endParaRPr>
          </a:p>
          <a:p>
            <a:pPr marR="57150" algn="ctr">
              <a:lnSpc>
                <a:spcPct val="100000"/>
              </a:lnSpc>
              <a:spcBef>
                <a:spcPts val="370"/>
              </a:spcBef>
            </a:pPr>
            <a:r>
              <a:rPr sz="2000" spc="-240" dirty="0">
                <a:solidFill>
                  <a:srgbClr val="3B3B3B"/>
                </a:solidFill>
                <a:latin typeface="Tahoma"/>
                <a:cs typeface="Tahoma"/>
              </a:rPr>
              <a:t>—</a:t>
            </a:r>
            <a:r>
              <a:rPr sz="2000" spc="5" dirty="0">
                <a:solidFill>
                  <a:srgbClr val="3B3B3B"/>
                </a:solidFill>
                <a:latin typeface="Tahoma"/>
                <a:cs typeface="Tahoma"/>
              </a:rPr>
              <a:t>J</a:t>
            </a:r>
            <a:r>
              <a:rPr sz="2000" spc="15" dirty="0">
                <a:solidFill>
                  <a:srgbClr val="3B3B3B"/>
                </a:solidFill>
                <a:latin typeface="Tahoma"/>
                <a:cs typeface="Tahoma"/>
              </a:rPr>
              <a:t>i</a:t>
            </a:r>
            <a:r>
              <a:rPr sz="2000" spc="-45" dirty="0">
                <a:solidFill>
                  <a:srgbClr val="3B3B3B"/>
                </a:solidFill>
                <a:latin typeface="Tahoma"/>
                <a:cs typeface="Tahoma"/>
              </a:rPr>
              <a:t>mm</a:t>
            </a:r>
            <a:r>
              <a:rPr sz="2000" spc="30" dirty="0">
                <a:solidFill>
                  <a:srgbClr val="3B3B3B"/>
                </a:solidFill>
                <a:latin typeface="Tahoma"/>
                <a:cs typeface="Tahoma"/>
              </a:rPr>
              <a:t>y</a:t>
            </a:r>
            <a:r>
              <a:rPr sz="2000" spc="-114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3B3B3B"/>
                </a:solidFill>
                <a:latin typeface="Tahoma"/>
                <a:cs typeface="Tahoma"/>
              </a:rPr>
              <a:t>C</a:t>
            </a:r>
            <a:r>
              <a:rPr sz="2000" spc="-65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3B3B3B"/>
                </a:solidFill>
                <a:latin typeface="Tahoma"/>
                <a:cs typeface="Tahoma"/>
              </a:rPr>
              <a:t>r</a:t>
            </a:r>
            <a:r>
              <a:rPr sz="2000" spc="40" dirty="0">
                <a:solidFill>
                  <a:srgbClr val="3B3B3B"/>
                </a:solidFill>
                <a:latin typeface="Tahoma"/>
                <a:cs typeface="Tahoma"/>
              </a:rPr>
              <a:t>t</a:t>
            </a:r>
            <a:r>
              <a:rPr sz="2000" spc="-5" dirty="0">
                <a:solidFill>
                  <a:srgbClr val="3B3B3B"/>
                </a:solidFill>
                <a:latin typeface="Tahoma"/>
                <a:cs typeface="Tahoma"/>
              </a:rPr>
              <a:t>e</a:t>
            </a:r>
            <a:r>
              <a:rPr sz="2000" spc="5" dirty="0">
                <a:solidFill>
                  <a:srgbClr val="3B3B3B"/>
                </a:solidFill>
                <a:latin typeface="Tahoma"/>
                <a:cs typeface="Tahoma"/>
              </a:rPr>
              <a:t>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12055" y="755652"/>
            <a:ext cx="4019550" cy="758825"/>
          </a:xfrm>
          <a:custGeom>
            <a:avLst/>
            <a:gdLst/>
            <a:ahLst/>
            <a:cxnLst/>
            <a:rect l="l" t="t" r="r" b="b"/>
            <a:pathLst>
              <a:path w="4019550" h="758825">
                <a:moveTo>
                  <a:pt x="3700126" y="758426"/>
                </a:moveTo>
                <a:lnTo>
                  <a:pt x="319253" y="758426"/>
                </a:lnTo>
                <a:lnTo>
                  <a:pt x="0" y="379213"/>
                </a:lnTo>
                <a:lnTo>
                  <a:pt x="319253" y="0"/>
                </a:lnTo>
                <a:lnTo>
                  <a:pt x="3700126" y="0"/>
                </a:lnTo>
                <a:lnTo>
                  <a:pt x="4019380" y="379213"/>
                </a:lnTo>
                <a:lnTo>
                  <a:pt x="3700126" y="758426"/>
                </a:lnTo>
                <a:close/>
              </a:path>
            </a:pathLst>
          </a:custGeom>
          <a:solidFill>
            <a:srgbClr val="F5C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27078" y="902152"/>
            <a:ext cx="3982085" cy="2520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4295"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citizEnsHiP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3B3B3B"/>
                </a:solidFill>
                <a:latin typeface="Trebuchet MS"/>
                <a:cs typeface="Trebuchet MS"/>
              </a:rPr>
              <a:t>talKing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caRDs</a:t>
            </a:r>
            <a:endParaRPr sz="2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190"/>
              </a:spcBef>
            </a:pP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“Volunteers</a:t>
            </a:r>
            <a:r>
              <a:rPr sz="2200" spc="-14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Tahoma"/>
                <a:cs typeface="Tahoma"/>
              </a:rPr>
              <a:t>are</a:t>
            </a:r>
            <a:r>
              <a:rPr sz="2200" spc="-14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3B3B3B"/>
                </a:solidFill>
                <a:latin typeface="Tahoma"/>
                <a:cs typeface="Tahoma"/>
              </a:rPr>
              <a:t>not</a:t>
            </a:r>
            <a:r>
              <a:rPr sz="2200" spc="-14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Tahoma"/>
                <a:cs typeface="Tahoma"/>
              </a:rPr>
              <a:t>servants.</a:t>
            </a:r>
            <a:endParaRPr sz="2200">
              <a:latin typeface="Tahoma"/>
              <a:cs typeface="Tahoma"/>
            </a:endParaRPr>
          </a:p>
          <a:p>
            <a:pPr marL="12700" marR="5080" algn="ctr">
              <a:lnSpc>
                <a:spcPct val="116399"/>
              </a:lnSpc>
            </a:pPr>
            <a:r>
              <a:rPr sz="2200" spc="20" dirty="0">
                <a:solidFill>
                  <a:srgbClr val="3B3B3B"/>
                </a:solidFill>
                <a:latin typeface="Tahoma"/>
                <a:cs typeface="Tahoma"/>
              </a:rPr>
              <a:t>Volunteers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Tahoma"/>
                <a:cs typeface="Tahoma"/>
              </a:rPr>
              <a:t>are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partners</a:t>
            </a:r>
            <a:r>
              <a:rPr sz="2200" spc="-13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working </a:t>
            </a:r>
            <a:r>
              <a:rPr sz="2200" spc="-67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together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3B3B3B"/>
                </a:solidFill>
                <a:latin typeface="Tahoma"/>
                <a:cs typeface="Tahoma"/>
              </a:rPr>
              <a:t>for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B3B3B"/>
                </a:solidFill>
                <a:latin typeface="Tahoma"/>
                <a:cs typeface="Tahoma"/>
              </a:rPr>
              <a:t>improving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the</a:t>
            </a:r>
            <a:endParaRPr sz="2200">
              <a:latin typeface="Tahoma"/>
              <a:cs typeface="Tahoma"/>
            </a:endParaRPr>
          </a:p>
          <a:p>
            <a:pPr marR="421005" algn="ctr">
              <a:lnSpc>
                <a:spcPct val="100000"/>
              </a:lnSpc>
              <a:spcBef>
                <a:spcPts val="434"/>
              </a:spcBef>
            </a:pP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country’s</a:t>
            </a:r>
            <a:r>
              <a:rPr sz="2200" spc="-14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3B3B3B"/>
                </a:solidFill>
                <a:latin typeface="Tahoma"/>
                <a:cs typeface="Tahoma"/>
              </a:rPr>
              <a:t>future.”</a:t>
            </a:r>
            <a:endParaRPr sz="2200">
              <a:latin typeface="Tahoma"/>
              <a:cs typeface="Tahoma"/>
            </a:endParaRPr>
          </a:p>
          <a:p>
            <a:pPr marL="356870" algn="ctr">
              <a:lnSpc>
                <a:spcPct val="100000"/>
              </a:lnSpc>
              <a:spcBef>
                <a:spcPts val="430"/>
              </a:spcBef>
            </a:pPr>
            <a:r>
              <a:rPr sz="2200" spc="-265" dirty="0">
                <a:solidFill>
                  <a:srgbClr val="3B3B3B"/>
                </a:solidFill>
                <a:latin typeface="Tahoma"/>
                <a:cs typeface="Tahoma"/>
              </a:rPr>
              <a:t>—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R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ic</a:t>
            </a:r>
            <a:r>
              <a:rPr sz="2200" spc="-5" dirty="0">
                <a:solidFill>
                  <a:srgbClr val="3B3B3B"/>
                </a:solidFill>
                <a:latin typeface="Tahoma"/>
                <a:cs typeface="Tahoma"/>
              </a:rPr>
              <a:t>h</a:t>
            </a:r>
            <a:r>
              <a:rPr sz="2200" spc="-70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r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d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75" dirty="0">
                <a:solidFill>
                  <a:srgbClr val="3B3B3B"/>
                </a:solidFill>
                <a:latin typeface="Tahoma"/>
                <a:cs typeface="Tahoma"/>
              </a:rPr>
              <a:t>D</a:t>
            </a:r>
            <a:r>
              <a:rPr sz="2200" spc="-70" dirty="0">
                <a:solidFill>
                  <a:srgbClr val="3B3B3B"/>
                </a:solidFill>
                <a:latin typeface="Tahoma"/>
                <a:cs typeface="Tahoma"/>
              </a:rPr>
              <a:t>a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l</a:t>
            </a:r>
            <a:r>
              <a:rPr sz="2200" spc="35" dirty="0">
                <a:solidFill>
                  <a:srgbClr val="3B3B3B"/>
                </a:solidFill>
                <a:latin typeface="Tahoma"/>
                <a:cs typeface="Tahoma"/>
              </a:rPr>
              <a:t>y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9318" y="4343243"/>
            <a:ext cx="4019550" cy="758825"/>
          </a:xfrm>
          <a:custGeom>
            <a:avLst/>
            <a:gdLst/>
            <a:ahLst/>
            <a:cxnLst/>
            <a:rect l="l" t="t" r="r" b="b"/>
            <a:pathLst>
              <a:path w="4019550" h="758825">
                <a:moveTo>
                  <a:pt x="3700127" y="758426"/>
                </a:moveTo>
                <a:lnTo>
                  <a:pt x="319253" y="758426"/>
                </a:lnTo>
                <a:lnTo>
                  <a:pt x="0" y="379213"/>
                </a:lnTo>
                <a:lnTo>
                  <a:pt x="319253" y="0"/>
                </a:lnTo>
                <a:lnTo>
                  <a:pt x="3700126" y="0"/>
                </a:lnTo>
                <a:lnTo>
                  <a:pt x="4019380" y="379213"/>
                </a:lnTo>
                <a:lnTo>
                  <a:pt x="3700127" y="758426"/>
                </a:lnTo>
                <a:close/>
              </a:path>
            </a:pathLst>
          </a:custGeom>
          <a:solidFill>
            <a:srgbClr val="F5C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9874" y="4489743"/>
            <a:ext cx="393827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citizEnsHiP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3B3B3B"/>
                </a:solidFill>
                <a:latin typeface="Trebuchet MS"/>
                <a:cs typeface="Trebuchet MS"/>
              </a:rPr>
              <a:t>talKing</a:t>
            </a:r>
            <a:r>
              <a:rPr sz="2100" spc="290" dirty="0">
                <a:solidFill>
                  <a:srgbClr val="3B3B3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3B3B3B"/>
                </a:solidFill>
                <a:latin typeface="Trebuchet MS"/>
                <a:cs typeface="Trebuchet MS"/>
              </a:rPr>
              <a:t>caRDs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 marL="619760" marR="5080" indent="-607695">
              <a:lnSpc>
                <a:spcPct val="116399"/>
              </a:lnSpc>
              <a:spcBef>
                <a:spcPts val="1975"/>
              </a:spcBef>
            </a:pP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“Be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Tahoma"/>
                <a:cs typeface="Tahoma"/>
              </a:rPr>
              <a:t>change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B3B3B"/>
                </a:solidFill>
                <a:latin typeface="Tahoma"/>
                <a:cs typeface="Tahoma"/>
              </a:rPr>
              <a:t>that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3B3B3B"/>
                </a:solidFill>
                <a:latin typeface="Tahoma"/>
                <a:cs typeface="Tahoma"/>
              </a:rPr>
              <a:t>you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wish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B3B3B"/>
                </a:solidFill>
                <a:latin typeface="Tahoma"/>
                <a:cs typeface="Tahoma"/>
              </a:rPr>
              <a:t>to </a:t>
            </a:r>
            <a:r>
              <a:rPr sz="2200" spc="-67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3B3B3B"/>
                </a:solidFill>
                <a:latin typeface="Tahoma"/>
                <a:cs typeface="Tahoma"/>
              </a:rPr>
              <a:t>see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3B3B3B"/>
                </a:solidFill>
                <a:latin typeface="Tahoma"/>
                <a:cs typeface="Tahoma"/>
              </a:rPr>
              <a:t>in</a:t>
            </a:r>
            <a:r>
              <a:rPr sz="2200" spc="-130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B3B3B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3B3B3B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B3B3B"/>
                </a:solidFill>
                <a:latin typeface="Tahoma"/>
                <a:cs typeface="Tahoma"/>
              </a:rPr>
              <a:t>world.”</a:t>
            </a:r>
            <a:endParaRPr sz="2200">
              <a:latin typeface="Tahoma"/>
              <a:cs typeface="Tahoma"/>
            </a:endParaRPr>
          </a:p>
          <a:p>
            <a:pPr marL="1490345">
              <a:lnSpc>
                <a:spcPct val="100000"/>
              </a:lnSpc>
              <a:spcBef>
                <a:spcPts val="430"/>
              </a:spcBef>
            </a:pPr>
            <a:r>
              <a:rPr sz="2200" spc="-25" dirty="0">
                <a:solidFill>
                  <a:srgbClr val="3B3B3B"/>
                </a:solidFill>
                <a:latin typeface="Tahoma"/>
                <a:cs typeface="Tahoma"/>
              </a:rPr>
              <a:t>—Ghandi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534671" y="1739455"/>
            <a:ext cx="4431030" cy="3231654"/>
          </a:xfrm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Concept begins in the early city-states</a:t>
            </a:r>
          </a:p>
          <a:p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►s</a:t>
            </a:r>
            <a:r>
              <a:rPr lang="en-US" sz="2400" dirty="0" smtClean="0">
                <a:latin typeface="Trebuchet MS" panose="020B0603020202020204" pitchFamily="34" charset="0"/>
              </a:rPr>
              <a:t>mall scale organic communities 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Had to do more with </a:t>
            </a:r>
            <a:r>
              <a:rPr lang="en-US" sz="2400" b="1" dirty="0" smtClean="0">
                <a:latin typeface="Trebuchet MS" panose="020B0603020202020204" pitchFamily="34" charset="0"/>
              </a:rPr>
              <a:t>duties</a:t>
            </a:r>
            <a:r>
              <a:rPr lang="en-US" sz="2400" dirty="0" smtClean="0">
                <a:latin typeface="Trebuchet MS" panose="020B0603020202020204" pitchFamily="34" charset="0"/>
              </a:rPr>
              <a:t> as individuals destiny/survival was closely linked to that of the community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3"/>
          </p:nvPr>
        </p:nvSpPr>
        <p:spPr>
          <a:xfrm>
            <a:off x="5803900" y="1739455"/>
            <a:ext cx="4354830" cy="1846659"/>
          </a:xfrm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In USA citizenship is attributed in the first years to white only, excluding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ALIENS</a:t>
            </a:r>
            <a:r>
              <a:rPr lang="en-US" sz="2400" dirty="0" smtClean="0">
                <a:latin typeface="Trebuchet MS" panose="020B0603020202020204" pitchFamily="34" charset="0"/>
              </a:rPr>
              <a:t> of </a:t>
            </a:r>
            <a:r>
              <a:rPr lang="en-US" sz="2400" dirty="0" err="1" smtClean="0">
                <a:latin typeface="Trebuchet MS" panose="020B0603020202020204" pitchFamily="34" charset="0"/>
              </a:rPr>
              <a:t>african</a:t>
            </a:r>
            <a:r>
              <a:rPr lang="en-US" sz="2400" dirty="0" smtClean="0">
                <a:latin typeface="Trebuchet MS" panose="020B0603020202020204" pitchFamily="34" charset="0"/>
              </a:rPr>
              <a:t> nativity &amp; descent, Chinese and </a:t>
            </a:r>
            <a:r>
              <a:rPr lang="en-US" sz="2400" dirty="0">
                <a:latin typeface="Trebuchet MS" panose="020B0603020202020204" pitchFamily="34" charset="0"/>
              </a:rPr>
              <a:t>N</a:t>
            </a:r>
            <a:r>
              <a:rPr lang="en-US" sz="2400" dirty="0" smtClean="0">
                <a:latin typeface="Trebuchet MS" panose="020B0603020202020204" pitchFamily="34" charset="0"/>
              </a:rPr>
              <a:t>ative Americans</a:t>
            </a:r>
            <a:endParaRPr lang="el-GR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09526" y="908722"/>
            <a:ext cx="8274346" cy="49244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Citizenship</a:t>
            </a:r>
            <a:endParaRPr lang="el-GR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534671" y="1739455"/>
            <a:ext cx="4431030" cy="1107996"/>
          </a:xfrm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Engaging in abroad range of activities that promote &amp; sustain democracy.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5803900" y="1739455"/>
            <a:ext cx="4430713" cy="41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tsmaker-file-2023-11-24-7-24-2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7300" y="3476625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680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377" y="2197446"/>
            <a:ext cx="426656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16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05" dirty="0">
                <a:solidFill>
                  <a:srgbClr val="4D669E"/>
                </a:solidFill>
                <a:latin typeface="Trebuchet MS"/>
                <a:cs typeface="Trebuchet MS"/>
              </a:rPr>
              <a:t>h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</a:t>
            </a:r>
            <a:r>
              <a:rPr sz="2900" spc="-240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886" y="737336"/>
            <a:ext cx="3539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4537" y="737336"/>
            <a:ext cx="4060825" cy="196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960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6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16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10" dirty="0">
                <a:solidFill>
                  <a:srgbClr val="4D669E"/>
                </a:solidFill>
                <a:latin typeface="Trebuchet MS"/>
                <a:cs typeface="Trebuchet MS"/>
              </a:rPr>
              <a:t>b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-180" dirty="0">
                <a:solidFill>
                  <a:srgbClr val="4D669E"/>
                </a:solidFill>
                <a:latin typeface="Trebuchet MS"/>
                <a:cs typeface="Trebuchet MS"/>
              </a:rPr>
              <a:t>u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11" y="246265"/>
            <a:ext cx="4973408" cy="69954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8178" y="246265"/>
            <a:ext cx="4973407" cy="69954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8152" y="2458750"/>
            <a:ext cx="334899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120" dirty="0">
                <a:solidFill>
                  <a:srgbClr val="4D669E"/>
                </a:solidFill>
                <a:latin typeface="Trebuchet MS"/>
                <a:cs typeface="Trebuchet MS"/>
              </a:rPr>
              <a:t>l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40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215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16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2886" y="737336"/>
            <a:ext cx="3539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5312" y="737336"/>
            <a:ext cx="3539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0785" y="2458750"/>
            <a:ext cx="406082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6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16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10" dirty="0">
                <a:solidFill>
                  <a:srgbClr val="4D669E"/>
                </a:solidFill>
                <a:latin typeface="Trebuchet MS"/>
                <a:cs typeface="Trebuchet MS"/>
              </a:rPr>
              <a:t>b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-180" dirty="0">
                <a:solidFill>
                  <a:srgbClr val="4D669E"/>
                </a:solidFill>
                <a:latin typeface="Trebuchet MS"/>
                <a:cs typeface="Trebuchet MS"/>
              </a:rPr>
              <a:t>u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2863" y="2259512"/>
            <a:ext cx="3399154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4D669E"/>
                </a:solidFill>
                <a:latin typeface="Trebuchet MS"/>
                <a:cs typeface="Trebuchet MS"/>
              </a:rPr>
              <a:t>f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-120" dirty="0">
                <a:solidFill>
                  <a:srgbClr val="4D669E"/>
                </a:solidFill>
                <a:latin typeface="Trebuchet MS"/>
                <a:cs typeface="Trebuchet MS"/>
              </a:rPr>
              <a:t>ll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w</a:t>
            </a:r>
            <a:r>
              <a:rPr sz="2900" spc="-240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886" y="737336"/>
            <a:ext cx="3539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6520" y="737336"/>
            <a:ext cx="3816985" cy="2503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  <a:p>
            <a:pPr marL="12700" marR="5080" indent="225425">
              <a:lnSpc>
                <a:spcPct val="116300"/>
              </a:lnSpc>
              <a:spcBef>
                <a:spcPts val="4580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15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05" dirty="0">
                <a:solidFill>
                  <a:srgbClr val="4D669E"/>
                </a:solidFill>
                <a:latin typeface="Trebuchet MS"/>
                <a:cs typeface="Trebuchet MS"/>
              </a:rPr>
              <a:t>h</a:t>
            </a:r>
            <a:r>
              <a:rPr sz="2900" spc="-200" dirty="0">
                <a:solidFill>
                  <a:srgbClr val="4D669E"/>
                </a:solidFill>
                <a:latin typeface="Trebuchet MS"/>
                <a:cs typeface="Trebuchet MS"/>
              </a:rPr>
              <a:t>e 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rr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65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05" dirty="0">
                <a:solidFill>
                  <a:srgbClr val="4D669E"/>
                </a:solidFill>
                <a:latin typeface="Trebuchet MS"/>
                <a:cs typeface="Trebuchet MS"/>
              </a:rPr>
              <a:t>h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240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25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0" dirty="0">
                <a:solidFill>
                  <a:srgbClr val="4D669E"/>
                </a:solidFill>
                <a:latin typeface="Trebuchet MS"/>
                <a:cs typeface="Trebuchet MS"/>
              </a:rPr>
              <a:t>v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w</a:t>
            </a:r>
            <a:r>
              <a:rPr sz="2900" spc="-105" dirty="0">
                <a:solidFill>
                  <a:srgbClr val="4D669E"/>
                </a:solidFill>
                <a:latin typeface="Trebuchet MS"/>
                <a:cs typeface="Trebuchet MS"/>
              </a:rPr>
              <a:t>h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40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979" y="2458750"/>
            <a:ext cx="3522979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240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dirty="0">
                <a:solidFill>
                  <a:srgbClr val="4D669E"/>
                </a:solidFill>
                <a:latin typeface="Trebuchet MS"/>
                <a:cs typeface="Trebuchet MS"/>
              </a:rPr>
              <a:t>f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</a:t>
            </a:r>
            <a:r>
              <a:rPr sz="2900" spc="-509" dirty="0">
                <a:solidFill>
                  <a:srgbClr val="4D669E"/>
                </a:solidFill>
                <a:latin typeface="Trebuchet MS"/>
                <a:cs typeface="Trebuchet MS"/>
              </a:rPr>
              <a:t>m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886" y="737337"/>
            <a:ext cx="3539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5312" y="737337"/>
            <a:ext cx="3539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7047" y="2458750"/>
            <a:ext cx="323596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w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</a:t>
            </a:r>
            <a:r>
              <a:rPr sz="2900" spc="-114" dirty="0">
                <a:solidFill>
                  <a:srgbClr val="4D669E"/>
                </a:solidFill>
                <a:latin typeface="Trebuchet MS"/>
                <a:cs typeface="Trebuchet MS"/>
              </a:rPr>
              <a:t>k</a:t>
            </a:r>
            <a:r>
              <a:rPr sz="2900" spc="-240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r>
              <a:rPr sz="2900" spc="-550" dirty="0">
                <a:solidFill>
                  <a:srgbClr val="4D669E"/>
                </a:solidFill>
                <a:latin typeface="Trebuchet MS"/>
                <a:cs typeface="Trebuchet MS"/>
              </a:rPr>
              <a:t>..</a:t>
            </a:r>
            <a:r>
              <a:rPr sz="2900" spc="-545" dirty="0">
                <a:solidFill>
                  <a:srgbClr val="4D669E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335" y="2197448"/>
            <a:ext cx="390842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64915" algn="l"/>
              </a:tabLst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0" dirty="0">
                <a:solidFill>
                  <a:srgbClr val="4D669E"/>
                </a:solidFill>
                <a:latin typeface="Trebuchet MS"/>
                <a:cs typeface="Trebuchet MS"/>
              </a:rPr>
              <a:t>v</a:t>
            </a:r>
            <a:r>
              <a:rPr sz="2900" u="heavy" spc="-5" dirty="0">
                <a:solidFill>
                  <a:srgbClr val="4D669E"/>
                </a:solidFill>
                <a:uFill>
                  <a:solidFill>
                    <a:srgbClr val="4C659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dirty="0">
                <a:solidFill>
                  <a:srgbClr val="4D669E"/>
                </a:solidFill>
                <a:uFill>
                  <a:solidFill>
                    <a:srgbClr val="4C659D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900" spc="-375" dirty="0">
                <a:solidFill>
                  <a:srgbClr val="4D669E"/>
                </a:solidFill>
                <a:latin typeface="Trebuchet MS"/>
                <a:cs typeface="Trebuchet MS"/>
              </a:rPr>
              <a:t>S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886" y="737339"/>
            <a:ext cx="3539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5252" y="737339"/>
            <a:ext cx="3539490" cy="2480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700" spc="140" dirty="0">
                <a:solidFill>
                  <a:srgbClr val="4D669E"/>
                </a:solidFill>
                <a:latin typeface="Tahoma"/>
                <a:cs typeface="Tahoma"/>
              </a:rPr>
              <a:t>citizenship</a:t>
            </a:r>
            <a:endParaRPr sz="5700">
              <a:latin typeface="Tahoma"/>
              <a:cs typeface="Tahoma"/>
            </a:endParaRPr>
          </a:p>
          <a:p>
            <a:pPr marL="318135" marR="310515" algn="ctr">
              <a:lnSpc>
                <a:spcPct val="116300"/>
              </a:lnSpc>
              <a:spcBef>
                <a:spcPts val="4395"/>
              </a:spcBef>
              <a:tabLst>
                <a:tab pos="2633980" algn="l"/>
              </a:tabLst>
            </a:pPr>
            <a:r>
              <a:rPr sz="2900" spc="-10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20" dirty="0">
                <a:solidFill>
                  <a:srgbClr val="4D669E"/>
                </a:solidFill>
                <a:latin typeface="Trebuchet MS"/>
                <a:cs typeface="Trebuchet MS"/>
              </a:rPr>
              <a:t>g</a:t>
            </a:r>
            <a:r>
              <a:rPr sz="2900" spc="-265" dirty="0">
                <a:solidFill>
                  <a:srgbClr val="4D669E"/>
                </a:solidFill>
                <a:latin typeface="Trebuchet MS"/>
                <a:cs typeface="Trebuchet MS"/>
              </a:rPr>
              <a:t>oo</a:t>
            </a:r>
            <a:r>
              <a:rPr sz="2900" spc="-210" dirty="0">
                <a:solidFill>
                  <a:srgbClr val="4D669E"/>
                </a:solidFill>
                <a:latin typeface="Trebuchet MS"/>
                <a:cs typeface="Trebuchet MS"/>
              </a:rPr>
              <a:t>d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c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45" dirty="0">
                <a:solidFill>
                  <a:srgbClr val="4D669E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D669E"/>
                </a:solidFill>
                <a:latin typeface="Trebuchet MS"/>
                <a:cs typeface="Trebuchet MS"/>
              </a:rPr>
              <a:t>z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235" dirty="0">
                <a:solidFill>
                  <a:srgbClr val="4D669E"/>
                </a:solidFill>
                <a:latin typeface="Trebuchet MS"/>
                <a:cs typeface="Trebuchet MS"/>
              </a:rPr>
              <a:t>n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 </a:t>
            </a:r>
            <a:r>
              <a:rPr sz="2900" spc="-70" dirty="0">
                <a:solidFill>
                  <a:srgbClr val="4D669E"/>
                </a:solidFill>
                <a:latin typeface="Trebuchet MS"/>
                <a:cs typeface="Trebuchet MS"/>
              </a:rPr>
              <a:t>t</a:t>
            </a:r>
            <a:r>
              <a:rPr sz="2900" spc="-160" dirty="0">
                <a:solidFill>
                  <a:srgbClr val="4D669E"/>
                </a:solidFill>
                <a:latin typeface="Trebuchet MS"/>
                <a:cs typeface="Trebuchet MS"/>
              </a:rPr>
              <a:t>a</a:t>
            </a:r>
            <a:r>
              <a:rPr sz="2900" spc="-114" dirty="0">
                <a:solidFill>
                  <a:srgbClr val="4D669E"/>
                </a:solidFill>
                <a:latin typeface="Trebuchet MS"/>
                <a:cs typeface="Trebuchet MS"/>
              </a:rPr>
              <a:t>k</a:t>
            </a:r>
            <a:r>
              <a:rPr sz="2900" spc="-290" dirty="0">
                <a:solidFill>
                  <a:srgbClr val="4D669E"/>
                </a:solidFill>
                <a:latin typeface="Trebuchet MS"/>
                <a:cs typeface="Trebuchet MS"/>
              </a:rPr>
              <a:t>e</a:t>
            </a:r>
            <a:r>
              <a:rPr sz="2900" spc="-195" dirty="0">
                <a:solidFill>
                  <a:srgbClr val="4D669E"/>
                </a:solidFill>
                <a:latin typeface="Trebuchet MS"/>
                <a:cs typeface="Trebuchet MS"/>
              </a:rPr>
              <a:t>s  </a:t>
            </a:r>
            <a:r>
              <a:rPr sz="2900" spc="90" dirty="0">
                <a:solidFill>
                  <a:srgbClr val="4D669E"/>
                </a:solidFill>
                <a:latin typeface="Trebuchet MS"/>
                <a:cs typeface="Trebuchet MS"/>
              </a:rPr>
              <a:t>r</a:t>
            </a:r>
            <a:r>
              <a:rPr sz="2900" u="heavy" spc="90" dirty="0">
                <a:solidFill>
                  <a:srgbClr val="4D669E"/>
                </a:solidFill>
                <a:uFill>
                  <a:solidFill>
                    <a:srgbClr val="4C659D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900" spc="-395" dirty="0">
                <a:solidFill>
                  <a:srgbClr val="4D669E"/>
                </a:solidFill>
                <a:latin typeface="Trebuchet MS"/>
                <a:cs typeface="Trebuchet MS"/>
              </a:rPr>
              <a:t>y...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339</Words>
  <Application>Microsoft Office PowerPoint</Application>
  <PresentationFormat>Προσαρμογή</PresentationFormat>
  <Paragraphs>71</Paragraphs>
  <Slides>11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Trebuchet MS</vt:lpstr>
      <vt:lpstr>Office Theme</vt:lpstr>
      <vt:lpstr> Citizenship                       Citizenship</vt:lpstr>
      <vt:lpstr>Παρουσίαση του PowerPoint</vt:lpstr>
      <vt:lpstr> Active Citizenship</vt:lpstr>
      <vt:lpstr>Παρουσίαση του PowerPoint</vt:lpstr>
      <vt:lpstr>citizenship</vt:lpstr>
      <vt:lpstr>citizenship</vt:lpstr>
      <vt:lpstr>citizenship</vt:lpstr>
      <vt:lpstr>citizenship</vt:lpstr>
      <vt:lpstr>citizenship</vt:lpstr>
      <vt:lpstr>citizEnsHiP talKing caRD</vt:lpstr>
      <vt:lpstr>citizEnsHiP talKing caRDs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</dc:title>
  <dc:creator>eir kous</dc:creator>
  <cp:keywords>DAF0od5Xgd8,BAEr_VBMbBU</cp:keywords>
  <cp:lastModifiedBy>erenekous@outlook.com.gr</cp:lastModifiedBy>
  <cp:revision>8</cp:revision>
  <dcterms:created xsi:type="dcterms:W3CDTF">2023-11-20T14:00:27Z</dcterms:created>
  <dcterms:modified xsi:type="dcterms:W3CDTF">2023-11-24T05:40:29Z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2023-11-19T00:00:00Z</vt:filetime>
  </property>
  <property fmtid="{D5CDD505-2E9C-101B-9397-08002B2CF9AE}" pid="3" name="Creator">
    <vt:lpwstr>Canva</vt:lpwstr>
  </property>
  <property fmtid="{D5CDD505-2E9C-101B-9397-08002B2CF9AE}" pid="4" name="LastSaved">
    <vt:filetime>2023-11-20T00:00:00Z</vt:filetime>
  </property>
</Properties>
</file>