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E68969-4BDD-489E-8035-719FAC97337E}" type="datetimeFigureOut">
              <a:rPr lang="el-GR" smtClean="0"/>
              <a:pPr/>
              <a:t>13/10/2020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402CFA-76A8-42BC-B496-2FA69243835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Εφαρμογη</a:t>
            </a:r>
            <a:r>
              <a:rPr lang="el-GR" dirty="0" smtClean="0"/>
              <a:t> </a:t>
            </a:r>
            <a:r>
              <a:rPr lang="el-GR" dirty="0" err="1" smtClean="0"/>
              <a:t>Ζωγραφικη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Περιγραφη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Ζωγραφική  είναι μία από τις εφαρμογές του Υπολογιστή. Υπάρχει σε όλους τους υπολογιστές και συνήθως βρίσκεται στο μενού «Βοηθήματα».</a:t>
            </a:r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Οι Βασικές γραμμές της εφαρμογής είναι:</a:t>
            </a:r>
          </a:p>
          <a:p>
            <a:pPr lvl="1"/>
            <a:r>
              <a:rPr lang="el-GR" dirty="0" smtClean="0"/>
              <a:t>Γραμμή τίτλου (εκεί υπάρχει το όνομα του προγράμματος αλλά και του αρχείου) και η</a:t>
            </a:r>
          </a:p>
          <a:p>
            <a:pPr lvl="1"/>
            <a:r>
              <a:rPr lang="el-GR" dirty="0" smtClean="0"/>
              <a:t>Γραμμή μενού (πατώντας το κάθε  μενού ανοίγουν και τα αντίστοιχα εργαλεία)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8506935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714356"/>
          </a:xfrm>
        </p:spPr>
        <p:txBody>
          <a:bodyPr/>
          <a:lstStyle/>
          <a:p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Χρησιμεσ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συμβουλεσ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l-GR" dirty="0" smtClean="0"/>
              <a:t>Η πρώτη κίνηση που κάνω είναι να μικρύνω το χαρτί μου, μετακινώντας την κάτω δεξιά γωνία του, ώστε να το βλέπω όλο χωρίς να χρειαστεί να μετακινήσω τις μπάρες. 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l-GR" dirty="0" smtClean="0"/>
              <a:t>Όταν δεν γνωρίζω κάποιο εργαλείο αφήνω απλά το δείκτη του ποντικιού πάνω στο εικονίδιό του και το  επεξηγηματικό πλαίσιο που εμφανίζεται με πληροφορεί για τη λειτουργία του εργαλείου.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l-GR" dirty="0" smtClean="0"/>
              <a:t>Προσέχω να κλείνω καλά τα σχήματα που δημιουργώ γιατί αν υπάρχει κάποιο κενό και χρωματίσω το εσωτερικό του σχήματος τότε το χρώμα που επέλεξα θα βάψει όλη την περιοχή σχεδίασης.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l-GR" dirty="0" smtClean="0"/>
              <a:t>Δεν ξεχνώ να αποθηκεύω το αρχείο μου ώστε να μπορώ να το επεξεργαστώ ξανά, αλλά και να μην το χάσω! Για να αποθηκεύσω πάω </a:t>
            </a:r>
            <a:r>
              <a:rPr lang="el-GR" b="1" dirty="0" smtClean="0"/>
              <a:t>Αρχείο – Αποθήκευση ως, </a:t>
            </a:r>
            <a:r>
              <a:rPr lang="el-GR" dirty="0" smtClean="0"/>
              <a:t>και</a:t>
            </a:r>
            <a:r>
              <a:rPr lang="el-GR" b="1" dirty="0" smtClean="0"/>
              <a:t> </a:t>
            </a:r>
            <a:r>
              <a:rPr lang="el-GR" dirty="0" smtClean="0"/>
              <a:t>επιλέγω </a:t>
            </a:r>
            <a:r>
              <a:rPr lang="el-GR" b="1" dirty="0" smtClean="0"/>
              <a:t>θέση</a:t>
            </a:r>
            <a:r>
              <a:rPr lang="el-GR" dirty="0" smtClean="0"/>
              <a:t> αλλά και </a:t>
            </a:r>
            <a:r>
              <a:rPr lang="el-GR" b="1" dirty="0" smtClean="0"/>
              <a:t>όνομα</a:t>
            </a:r>
            <a:r>
              <a:rPr lang="el-GR" dirty="0" smtClean="0"/>
              <a:t> αρχείου.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Χρησιμα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εργαλεια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l-GR" sz="2400" dirty="0" smtClean="0"/>
              <a:t>Το εργαλείο της αναίρεσης         ή ο συνδυασμός πλήκτρων </a:t>
            </a:r>
            <a:r>
              <a:rPr lang="en-US" sz="2400" b="1" dirty="0" smtClean="0"/>
              <a:t>ctrl + Z </a:t>
            </a:r>
            <a:r>
              <a:rPr lang="el-GR" sz="2400" dirty="0" smtClean="0"/>
              <a:t>με σώζει από λάθη!!</a:t>
            </a:r>
            <a:endParaRPr lang="en-US" sz="2400" dirty="0" smtClean="0"/>
          </a:p>
          <a:p>
            <a:r>
              <a:rPr lang="el-GR" dirty="0" smtClean="0"/>
              <a:t>Το πλήκτρο </a:t>
            </a:r>
            <a:r>
              <a:rPr lang="en-US" b="1" dirty="0" smtClean="0"/>
              <a:t>Shift</a:t>
            </a:r>
            <a:r>
              <a:rPr lang="en-US" dirty="0" smtClean="0"/>
              <a:t>, </a:t>
            </a:r>
            <a:r>
              <a:rPr lang="el-GR" dirty="0" smtClean="0"/>
              <a:t>με βοηθά να κάνω ίσιες γραμμές, να κάνω ολοστρόγγυλους κύκλους, αλλά και τετράγωνα.</a:t>
            </a:r>
          </a:p>
          <a:p>
            <a:r>
              <a:rPr lang="el-GR" dirty="0" smtClean="0"/>
              <a:t>Επιλογή χρωμάτων και ζωγραφική με δεξί ή αριστερό κλικ. </a:t>
            </a:r>
          </a:p>
          <a:p>
            <a:pPr lvl="1"/>
            <a:r>
              <a:rPr lang="el-GR" dirty="0" smtClean="0"/>
              <a:t>Χρώμα 1 = αριστερό κλικ </a:t>
            </a:r>
          </a:p>
          <a:p>
            <a:pPr lvl="1"/>
            <a:r>
              <a:rPr lang="el-GR" dirty="0" smtClean="0"/>
              <a:t>Χρώμα 2 = δεξί κλικ </a:t>
            </a:r>
          </a:p>
          <a:p>
            <a:pPr lvl="1">
              <a:buNone/>
            </a:pPr>
            <a:endParaRPr lang="el-GR" dirty="0" smtClean="0"/>
          </a:p>
          <a:p>
            <a:pPr lvl="1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ΦΥΛΛΟ ΕΡΓΑΣΙΑΣ 1</a:t>
            </a:r>
          </a:p>
          <a:p>
            <a:pPr lvl="1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ΦΥΛΛΟ ΕΡΓΑΣΙΑΣ 2</a:t>
            </a:r>
          </a:p>
        </p:txBody>
      </p:sp>
      <p:pic>
        <p:nvPicPr>
          <p:cNvPr id="4" name="3 - Εικόνα" descr="αναιρεση.png"/>
          <p:cNvPicPr>
            <a:picLocks noChangeAspect="1"/>
          </p:cNvPicPr>
          <p:nvPr/>
        </p:nvPicPr>
        <p:blipFill>
          <a:blip r:embed="rId2"/>
          <a:srcRect l="15973" t="-1496" r="73609" b="82753"/>
          <a:stretch>
            <a:fillRect/>
          </a:stretch>
        </p:blipFill>
        <p:spPr>
          <a:xfrm>
            <a:off x="4572000" y="1714488"/>
            <a:ext cx="535785" cy="35719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Χρησιμα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1">
                    <a:lumMod val="75000"/>
                  </a:schemeClr>
                </a:solidFill>
              </a:rPr>
              <a:t>εργαλεια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l-GR" sz="2400" dirty="0" smtClean="0"/>
              <a:t>Το εργαλείο επιλογή         με βοηθά να επιλέξω τμήματα μιας εικόνας, να τα αντιγράψω και να τα επικολλήσω όπου θέλω!!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sz="2400" dirty="0" smtClean="0"/>
          </a:p>
          <a:p>
            <a:r>
              <a:rPr lang="el-GR" dirty="0" smtClean="0"/>
              <a:t>Το </a:t>
            </a:r>
            <a:r>
              <a:rPr lang="el-GR" dirty="0" smtClean="0"/>
              <a:t>εργαλείο κειμένου          με βοηθά να βάλω κείμενο στη ζωγραφιά μου.</a:t>
            </a:r>
          </a:p>
          <a:p>
            <a:pPr marL="274320" lvl="1">
              <a:spcBef>
                <a:spcPts val="600"/>
              </a:spcBef>
              <a:buSzPct val="70000"/>
              <a:buNone/>
            </a:pP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74320" lvl="1">
              <a:spcBef>
                <a:spcPts val="600"/>
              </a:spcBef>
              <a:buSzPct val="70000"/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ΦΥΛΛΟ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ΕΡΓΑΣΙΑΣ 3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Το εργαλείο διαφανής </a:t>
            </a:r>
            <a:r>
              <a:rPr lang="el-GR" dirty="0" smtClean="0"/>
              <a:t>επιλογή για </a:t>
            </a:r>
            <a:r>
              <a:rPr lang="el-GR" dirty="0" smtClean="0"/>
              <a:t>φωτομοντάζ.</a:t>
            </a:r>
            <a:endParaRPr lang="el-GR" dirty="0" smtClean="0"/>
          </a:p>
          <a:p>
            <a:pPr>
              <a:buNone/>
            </a:pPr>
            <a:endParaRPr lang="el-G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ΦΥΛΛΟ 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ΕΡΓΑΣΙΑΣ 2</a:t>
            </a:r>
          </a:p>
        </p:txBody>
      </p:sp>
      <p:pic>
        <p:nvPicPr>
          <p:cNvPr id="5" name="4 - Εικόνα"/>
          <p:cNvPicPr/>
          <p:nvPr/>
        </p:nvPicPr>
        <p:blipFill>
          <a:blip r:embed="rId2"/>
          <a:srcRect l="8929" t="5298" r="87351" b="85431"/>
          <a:stretch>
            <a:fillRect/>
          </a:stretch>
        </p:blipFill>
        <p:spPr bwMode="auto">
          <a:xfrm>
            <a:off x="3714744" y="1428736"/>
            <a:ext cx="57150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- Εικόνα"/>
          <p:cNvPicPr/>
          <p:nvPr/>
        </p:nvPicPr>
        <p:blipFill>
          <a:blip r:embed="rId3"/>
          <a:srcRect l="18603" t="1285" r="72582" b="84319"/>
          <a:stretch>
            <a:fillRect/>
          </a:stretch>
        </p:blipFill>
        <p:spPr bwMode="auto">
          <a:xfrm>
            <a:off x="3857620" y="2786058"/>
            <a:ext cx="71438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222</TotalTime>
  <Words>308</Words>
  <Application>Microsoft Office PowerPoint</Application>
  <PresentationFormat>Προβολή στην οθόνη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Προεξοχή</vt:lpstr>
      <vt:lpstr>Η Εφαρμογη Ζωγραφικη</vt:lpstr>
      <vt:lpstr>Περιγραφη </vt:lpstr>
      <vt:lpstr>Διαφάνεια 3</vt:lpstr>
      <vt:lpstr>Χρησιμεσ συμβουλεσ</vt:lpstr>
      <vt:lpstr>Χρησιμα εργαλεια</vt:lpstr>
      <vt:lpstr>Χρησιμα εργαλεια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Ζωγραφικη</dc:title>
  <dc:creator>nickarmeniakos@gmail.com</dc:creator>
  <cp:lastModifiedBy>nickarmeniakos@gmail.com</cp:lastModifiedBy>
  <cp:revision>26</cp:revision>
  <dcterms:created xsi:type="dcterms:W3CDTF">2020-10-10T22:20:48Z</dcterms:created>
  <dcterms:modified xsi:type="dcterms:W3CDTF">2020-10-13T19:44:31Z</dcterms:modified>
</cp:coreProperties>
</file>