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61CC896-5679-4CFE-A13F-DB2284200703}" type="datetimeFigureOut">
              <a:rPr lang="el-GR" smtClean="0"/>
              <a:pPr/>
              <a:t>31/3/2024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6D7ED4-F738-4572-B2BB-3A4C6D3C42F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CC896-5679-4CFE-A13F-DB2284200703}" type="datetimeFigureOut">
              <a:rPr lang="el-GR" smtClean="0"/>
              <a:pPr/>
              <a:t>31/3/2024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D7ED4-F738-4572-B2BB-3A4C6D3C42F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ΠΙΝΑΚΕΣ</a:t>
            </a:r>
            <a:endParaRPr lang="el-GR" dirty="0"/>
          </a:p>
        </p:txBody>
      </p:sp>
      <p:sp>
        <p:nvSpPr>
          <p:cNvPr id="3" name="2 - Υπότιτλος"/>
          <p:cNvSpPr>
            <a:spLocks noGrp="1"/>
          </p:cNvSpPr>
          <p:nvPr>
            <p:ph type="subTitle" idx="1"/>
          </p:nvPr>
        </p:nvSpPr>
        <p:spPr/>
        <p:txBody>
          <a:bodyPr/>
          <a:lstStyle/>
          <a:p>
            <a:r>
              <a:rPr lang="el-GR" dirty="0" smtClean="0"/>
              <a:t>ΔΗΜΙΟΥΡΓΙΑ - ΤΡΟΠΟΠΟΙΗΣΗ</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571480"/>
            <a:ext cx="8229600" cy="1143000"/>
          </a:xfrm>
        </p:spPr>
        <p:txBody>
          <a:bodyPr>
            <a:normAutofit/>
          </a:bodyPr>
          <a:lstStyle/>
          <a:p>
            <a:r>
              <a:rPr lang="el-GR" sz="2800" dirty="0" smtClean="0"/>
              <a:t>Στην παράγραφο που ακολουθεί θα γνωρίσουμε  μερικές Ευρωπαϊκές χώρες με τις πρωτεύουσες τους. </a:t>
            </a:r>
            <a:endParaRPr lang="el-GR" sz="2800" dirty="0"/>
          </a:p>
        </p:txBody>
      </p:sp>
      <p:sp>
        <p:nvSpPr>
          <p:cNvPr id="5" name="4 - Θέση περιεχομένου"/>
          <p:cNvSpPr>
            <a:spLocks noGrp="1"/>
          </p:cNvSpPr>
          <p:nvPr>
            <p:ph idx="1"/>
          </p:nvPr>
        </p:nvSpPr>
        <p:spPr>
          <a:xfrm>
            <a:off x="500034" y="2000240"/>
            <a:ext cx="8229600" cy="4525963"/>
          </a:xfrm>
        </p:spPr>
        <p:txBody>
          <a:bodyPr>
            <a:normAutofit/>
          </a:bodyPr>
          <a:lstStyle/>
          <a:p>
            <a:pPr algn="just">
              <a:buNone/>
            </a:pPr>
            <a:r>
              <a:rPr lang="el-GR" dirty="0" smtClean="0"/>
              <a:t>		Η </a:t>
            </a:r>
            <a:r>
              <a:rPr lang="el-GR" dirty="0"/>
              <a:t>Ελλάδα έχει πρωτεύουσα τη Αθήνα, ενώ η </a:t>
            </a:r>
            <a:r>
              <a:rPr lang="el-GR"/>
              <a:t>διπλανή </a:t>
            </a:r>
            <a:r>
              <a:rPr lang="el-GR" smtClean="0"/>
              <a:t>της Ιταλία </a:t>
            </a:r>
            <a:r>
              <a:rPr lang="el-GR" dirty="0"/>
              <a:t>έχει πρωτεύουσα τη Ρώμη. Από τη Γερμανία με πρωτεύουσα το Βερολίνο μπορείς εύκολα να πας στη Γαλλία με πρωτεύουσα το Παρίσι, αλλά και στο Βέλγιο με πρωτεύουσα τις Βρυξέλλες. Τέλος ποιος δεν θα ήθελε να επισκεφτεί την Ισπανία με πρωτεύουσα  τη Μαδρίτη!! </a:t>
            </a:r>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t>Στον πίνακα που ακολουθεί θα γνωρίσουμε  μερικές Ευρωπαϊκές χώρες με τις πρωτεύουσες τους.</a:t>
            </a:r>
            <a:br>
              <a:rPr lang="el-GR" sz="2800" dirty="0"/>
            </a:br>
            <a:endParaRPr lang="el-GR" sz="2800" dirty="0"/>
          </a:p>
        </p:txBody>
      </p:sp>
      <p:pic>
        <p:nvPicPr>
          <p:cNvPr id="2050" name="Picture 2"/>
          <p:cNvPicPr>
            <a:picLocks noGrp="1" noChangeAspect="1" noChangeArrowheads="1"/>
          </p:cNvPicPr>
          <p:nvPr>
            <p:ph idx="1"/>
          </p:nvPr>
        </p:nvPicPr>
        <p:blipFill>
          <a:blip r:embed="rId2"/>
          <a:srcRect l="29579" t="16731" r="31355" b="36969"/>
          <a:stretch>
            <a:fillRect/>
          </a:stretch>
        </p:blipFill>
        <p:spPr bwMode="auto">
          <a:xfrm>
            <a:off x="1571604" y="1571612"/>
            <a:ext cx="6107949" cy="4071966"/>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l="41245" t="25964" b="5655"/>
          <a:stretch>
            <a:fillRect/>
          </a:stretch>
        </p:blipFill>
        <p:spPr bwMode="auto">
          <a:xfrm>
            <a:off x="492650" y="714356"/>
            <a:ext cx="8286360" cy="542928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TotalTime>
  <Words>32</Words>
  <Application>Microsoft Office PowerPoint</Application>
  <PresentationFormat>Προβολή στην οθόνη (4:3)</PresentationFormat>
  <Paragraphs>5</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ΠΙΝΑΚΕΣ</vt:lpstr>
      <vt:lpstr>Στην παράγραφο που ακολουθεί θα γνωρίσουμε  μερικές Ευρωπαϊκές χώρες με τις πρωτεύουσες τους. </vt:lpstr>
      <vt:lpstr>Στον πίνακα που ακολουθεί θα γνωρίσουμε  μερικές Ευρωπαϊκές χώρες με τις πρωτεύουσες τους. </vt:lpstr>
      <vt:lpstr>Διαφάνεια 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ΠΙΝΑΚΕΣ</dc:title>
  <dc:creator>nickarmeniakos@gmail.com</dc:creator>
  <cp:lastModifiedBy>nickarmeniakos@gmail.com</cp:lastModifiedBy>
  <cp:revision>7</cp:revision>
  <dcterms:created xsi:type="dcterms:W3CDTF">2024-03-30T07:10:08Z</dcterms:created>
  <dcterms:modified xsi:type="dcterms:W3CDTF">2024-03-30T22:49:01Z</dcterms:modified>
</cp:coreProperties>
</file>