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  <p:sldId id="263" r:id="rId9"/>
  </p:sldIdLst>
  <p:sldSz cx="9144000" cy="6858000" type="screen4x3"/>
  <p:notesSz cx="9144000" cy="6858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92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2520" y="-77"/>
      </p:cViewPr>
      <p:guideLst>
        <p:guide orient="horz" pos="2160"/>
        <p:guide pos="288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D7B3C8-E557-49E4-B210-4EE1E8A70D09}" type="datetimeFigureOut">
              <a:rPr lang="el-GR" smtClean="0"/>
              <a:t>9/4/2024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31FE54-D873-460E-A87D-EEF602C65680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752717-1F71-4582-B045-1E2FF7809403}" type="datetimeFigureOut">
              <a:rPr lang="el-GR" smtClean="0"/>
              <a:t>9/4/2024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7141B9-5AAA-4D85-8760-F6D8ED27BFA9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7141B9-5AAA-4D85-8760-F6D8ED27BFA9}" type="slidenum">
              <a:rPr lang="el-GR" smtClean="0"/>
              <a:t>8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- Τίτλος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2" name="21 - Υπότιτλος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A54C55-F466-42C6-93A5-312718721898}" type="datetimeFigureOut">
              <a:rPr lang="el-GR" smtClean="0"/>
              <a:pPr/>
              <a:t>9/4/2024</a:t>
            </a:fld>
            <a:endParaRPr lang="el-GR"/>
          </a:p>
        </p:txBody>
      </p:sp>
      <p:sp>
        <p:nvSpPr>
          <p:cNvPr id="20" name="19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10" name="9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A33036-0B92-4C8B-A833-69592896FC76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Έλλειψη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Έλλειψη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A54C55-F466-42C6-93A5-312718721898}" type="datetimeFigureOut">
              <a:rPr lang="el-GR" smtClean="0"/>
              <a:pPr/>
              <a:t>9/4/2024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A33036-0B92-4C8B-A833-69592896FC7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A54C55-F466-42C6-93A5-312718721898}" type="datetimeFigureOut">
              <a:rPr lang="el-GR" smtClean="0"/>
              <a:pPr/>
              <a:t>9/4/2024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A33036-0B92-4C8B-A833-69592896FC7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A54C55-F466-42C6-93A5-312718721898}" type="datetimeFigureOut">
              <a:rPr lang="el-GR" smtClean="0"/>
              <a:pPr/>
              <a:t>9/4/2024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A33036-0B92-4C8B-A833-69592896FC7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A54C55-F466-42C6-93A5-312718721898}" type="datetimeFigureOut">
              <a:rPr lang="el-GR" smtClean="0"/>
              <a:pPr/>
              <a:t>9/4/2024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A33036-0B92-4C8B-A833-69592896FC76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Ορθογώνιο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- Έλλειψη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Έλλειψη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A54C55-F466-42C6-93A5-312718721898}" type="datetimeFigureOut">
              <a:rPr lang="el-GR" smtClean="0"/>
              <a:pPr/>
              <a:t>9/4/2024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A33036-0B92-4C8B-A833-69592896FC7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A54C55-F466-42C6-93A5-312718721898}" type="datetimeFigureOut">
              <a:rPr lang="el-GR" smtClean="0"/>
              <a:pPr/>
              <a:t>9/4/2024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A33036-0B92-4C8B-A833-69592896FC7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A54C55-F466-42C6-93A5-312718721898}" type="datetimeFigureOut">
              <a:rPr lang="el-GR" smtClean="0"/>
              <a:pPr/>
              <a:t>9/4/2024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A33036-0B92-4C8B-A833-69592896FC7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Ορθογώνιο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A54C55-F466-42C6-93A5-312718721898}" type="datetimeFigureOut">
              <a:rPr lang="el-GR" smtClean="0"/>
              <a:pPr/>
              <a:t>9/4/2024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A33036-0B92-4C8B-A833-69592896FC76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6" name="5 - Ορθογώνιο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A54C55-F466-42C6-93A5-312718721898}" type="datetimeFigureOut">
              <a:rPr lang="el-GR" smtClean="0"/>
              <a:pPr/>
              <a:t>9/4/2024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A33036-0B92-4C8B-A833-69592896FC7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A54C55-F466-42C6-93A5-312718721898}" type="datetimeFigureOut">
              <a:rPr lang="el-GR" smtClean="0"/>
              <a:pPr/>
              <a:t>9/4/2024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A33036-0B92-4C8B-A833-69592896FC76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Ορθογώνιο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9" name="8 - Διάγραμμα ροής: Διεργασία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- Διάγραμμα ροής: Διεργασία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Πίτα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- Έλλειψη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- Κουλούρα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- Θέση τίτλου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Θέση κειμένου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4" name="2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81A54C55-F466-42C6-93A5-312718721898}" type="datetimeFigureOut">
              <a:rPr lang="el-GR" smtClean="0"/>
              <a:pPr/>
              <a:t>9/4/2024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l-GR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8A33036-0B92-4C8B-A833-69592896FC76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5" name="14 - Ορθογώνιο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FANAGIANA\Videos\ifelse.mp4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ΣΥΝΘΕΤΗ </a:t>
            </a:r>
            <a:r>
              <a:rPr lang="el-GR" dirty="0" smtClean="0"/>
              <a:t> ΕΠΙΛΟΓΗ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Η εντολή </a:t>
            </a:r>
            <a:r>
              <a:rPr lang="el-GR" dirty="0" smtClean="0"/>
              <a:t>ΑΝ……ΑΛΛΙΩΣ…..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ΣΥΝΘΕΤΗ  ΕΠΙΛΟΓΗ</a:t>
            </a:r>
            <a:endParaRPr lang="el-GR" dirty="0"/>
          </a:p>
        </p:txBody>
      </p:sp>
      <p:pic>
        <p:nvPicPr>
          <p:cNvPr id="4" name="ifelse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857356" y="1352536"/>
            <a:ext cx="6643734" cy="4982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 smtClean="0"/>
              <a:t> </a:t>
            </a:r>
            <a:r>
              <a:rPr lang="el-GR" sz="3200" dirty="0" smtClean="0"/>
              <a:t>ΔΙΑΓΡΑΜΜΑ ΡΟΗΣ</a:t>
            </a:r>
            <a:endParaRPr lang="el-GR" sz="3200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0166" y="2428868"/>
            <a:ext cx="2358679" cy="2749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57818" y="2071678"/>
            <a:ext cx="3302762" cy="275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- TextBox"/>
          <p:cNvSpPr txBox="1"/>
          <p:nvPr/>
        </p:nvSpPr>
        <p:spPr>
          <a:xfrm rot="20331979">
            <a:off x="1365122" y="1659805"/>
            <a:ext cx="1746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ΑΠΛΗ ΕΠΙΛΟΓΗ</a:t>
            </a:r>
            <a:endParaRPr lang="el-GR" dirty="0"/>
          </a:p>
        </p:txBody>
      </p:sp>
      <p:sp>
        <p:nvSpPr>
          <p:cNvPr id="7" name="6 - TextBox"/>
          <p:cNvSpPr txBox="1"/>
          <p:nvPr/>
        </p:nvSpPr>
        <p:spPr>
          <a:xfrm rot="20331979">
            <a:off x="5421373" y="1374054"/>
            <a:ext cx="22070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ΣΥΝΘΕΤΗ  ΕΠΙΛΟΓΗ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dirty="0" smtClean="0"/>
              <a:t>ΣΥΝΤΑΞΗ</a:t>
            </a:r>
            <a:endParaRPr lang="el-GR" sz="2800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idx="1"/>
          </p:nvPr>
        </p:nvSpPr>
        <p:spPr>
          <a:ln>
            <a:solidFill>
              <a:schemeClr val="accent2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/>
          </a:p>
        </p:txBody>
      </p:sp>
      <p:sp>
        <p:nvSpPr>
          <p:cNvPr id="7" name="6 - Ορθογώνιο"/>
          <p:cNvSpPr/>
          <p:nvPr/>
        </p:nvSpPr>
        <p:spPr>
          <a:xfrm>
            <a:off x="1357290" y="1428736"/>
            <a:ext cx="3714776" cy="20002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None/>
            </a:pPr>
            <a:r>
              <a:rPr lang="el-GR" sz="2800" dirty="0" smtClean="0"/>
              <a:t>Αν  </a:t>
            </a:r>
            <a:r>
              <a:rPr lang="el-GR" sz="2800" dirty="0" smtClean="0">
                <a:solidFill>
                  <a:srgbClr val="FF0000"/>
                </a:solidFill>
              </a:rPr>
              <a:t>συνθήκη </a:t>
            </a:r>
            <a:r>
              <a:rPr lang="el-GR" sz="2800" dirty="0" smtClean="0"/>
              <a:t>τότε</a:t>
            </a:r>
          </a:p>
          <a:p>
            <a:pPr>
              <a:buNone/>
            </a:pPr>
            <a:r>
              <a:rPr lang="el-GR" sz="2800" dirty="0" smtClean="0"/>
              <a:t>           </a:t>
            </a:r>
            <a:r>
              <a:rPr lang="el-GR" sz="2800" dirty="0" smtClean="0">
                <a:solidFill>
                  <a:srgbClr val="00B050"/>
                </a:solidFill>
              </a:rPr>
              <a:t>Εντολές 1</a:t>
            </a:r>
          </a:p>
          <a:p>
            <a:pPr>
              <a:buNone/>
            </a:pPr>
            <a:r>
              <a:rPr lang="el-GR" sz="2800" dirty="0" err="1" smtClean="0"/>
              <a:t>Τέλος_Αν</a:t>
            </a:r>
            <a:endParaRPr lang="el-GR" sz="2800" dirty="0" smtClean="0"/>
          </a:p>
        </p:txBody>
      </p:sp>
      <p:sp>
        <p:nvSpPr>
          <p:cNvPr id="8" name="7 - Ορθογώνιο"/>
          <p:cNvSpPr/>
          <p:nvPr/>
        </p:nvSpPr>
        <p:spPr>
          <a:xfrm>
            <a:off x="4643438" y="3571876"/>
            <a:ext cx="4000528" cy="25003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None/>
            </a:pPr>
            <a:r>
              <a:rPr lang="el-GR" sz="2800" dirty="0" smtClean="0"/>
              <a:t>Αν  </a:t>
            </a:r>
            <a:r>
              <a:rPr lang="el-GR" sz="2800" dirty="0" smtClean="0">
                <a:solidFill>
                  <a:srgbClr val="FF0000"/>
                </a:solidFill>
              </a:rPr>
              <a:t>συνθήκη </a:t>
            </a:r>
            <a:r>
              <a:rPr lang="el-GR" sz="2800" dirty="0" smtClean="0"/>
              <a:t>τότε</a:t>
            </a:r>
          </a:p>
          <a:p>
            <a:pPr>
              <a:buNone/>
            </a:pPr>
            <a:r>
              <a:rPr lang="el-GR" sz="2800" dirty="0" smtClean="0"/>
              <a:t>          </a:t>
            </a:r>
            <a:r>
              <a:rPr lang="el-GR" sz="2800" dirty="0" smtClean="0">
                <a:solidFill>
                  <a:srgbClr val="00B050"/>
                </a:solidFill>
              </a:rPr>
              <a:t>Εντολές 1</a:t>
            </a:r>
          </a:p>
          <a:p>
            <a:pPr>
              <a:buNone/>
            </a:pPr>
            <a:r>
              <a:rPr lang="el-GR" sz="2800" dirty="0" smtClean="0"/>
              <a:t>Αλλιώς</a:t>
            </a:r>
          </a:p>
          <a:p>
            <a:pPr>
              <a:buNone/>
            </a:pPr>
            <a:r>
              <a:rPr lang="el-GR" sz="2800" dirty="0" smtClean="0"/>
              <a:t>		</a:t>
            </a:r>
            <a:r>
              <a:rPr lang="el-GR" sz="2800" dirty="0" smtClean="0">
                <a:solidFill>
                  <a:srgbClr val="00B050"/>
                </a:solidFill>
              </a:rPr>
              <a:t>Εντολές 2</a:t>
            </a:r>
            <a:endParaRPr lang="el-GR" sz="2800" dirty="0" smtClean="0"/>
          </a:p>
          <a:p>
            <a:pPr>
              <a:buNone/>
            </a:pPr>
            <a:r>
              <a:rPr lang="el-GR" sz="2800" dirty="0" err="1" smtClean="0"/>
              <a:t>Τέλος_Αν</a:t>
            </a:r>
            <a:endParaRPr lang="el-GR" sz="2800" dirty="0" smtClean="0"/>
          </a:p>
        </p:txBody>
      </p:sp>
      <p:sp>
        <p:nvSpPr>
          <p:cNvPr id="6" name="5 - TextBox"/>
          <p:cNvSpPr txBox="1"/>
          <p:nvPr/>
        </p:nvSpPr>
        <p:spPr>
          <a:xfrm rot="20331979">
            <a:off x="2079502" y="1159740"/>
            <a:ext cx="1746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ΑΠΛΗ ΕΠΙΛΟΓΗ</a:t>
            </a:r>
            <a:endParaRPr lang="el-GR" dirty="0"/>
          </a:p>
        </p:txBody>
      </p:sp>
      <p:sp>
        <p:nvSpPr>
          <p:cNvPr id="9" name="8 - TextBox"/>
          <p:cNvSpPr txBox="1"/>
          <p:nvPr/>
        </p:nvSpPr>
        <p:spPr>
          <a:xfrm rot="20331979">
            <a:off x="5493055" y="3100064"/>
            <a:ext cx="22070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ΣΥΝΘΕΤΗ  ΕΠΙΛΟΓΗ</a:t>
            </a: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dirty="0" smtClean="0"/>
              <a:t>ΠΑΡΑΔΕΙΓΜΑ – </a:t>
            </a:r>
            <a:r>
              <a:rPr lang="el-GR" sz="2800" dirty="0" smtClean="0"/>
              <a:t>«ΕΝΗΛΙΚΟΣ ή ΑΝΗΛΙΚΟΣ»</a:t>
            </a:r>
            <a:endParaRPr lang="el-GR" sz="2800" dirty="0"/>
          </a:p>
        </p:txBody>
      </p:sp>
      <p:sp>
        <p:nvSpPr>
          <p:cNvPr id="6" name="5 - TextBox"/>
          <p:cNvSpPr txBox="1"/>
          <p:nvPr/>
        </p:nvSpPr>
        <p:spPr>
          <a:xfrm>
            <a:off x="1428728" y="2214554"/>
            <a:ext cx="750099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Να αναπτύξετε αλγόριθμο που:</a:t>
            </a:r>
          </a:p>
          <a:p>
            <a:pPr>
              <a:buFont typeface="Arial" pitchFamily="34" charset="0"/>
              <a:buChar char="•"/>
            </a:pPr>
            <a:r>
              <a:rPr lang="el-GR" sz="2400" dirty="0" smtClean="0"/>
              <a:t> θα ζητά τη χρονολογία γέννησης του χρήστη,</a:t>
            </a:r>
          </a:p>
          <a:p>
            <a:pPr>
              <a:buFont typeface="Arial" pitchFamily="34" charset="0"/>
              <a:buChar char="•"/>
            </a:pPr>
            <a:r>
              <a:rPr lang="el-GR" sz="2400" dirty="0" smtClean="0"/>
              <a:t> θα υπολογίζει την ηλικία του</a:t>
            </a:r>
          </a:p>
          <a:p>
            <a:pPr>
              <a:buFont typeface="Arial" pitchFamily="34" charset="0"/>
              <a:buChar char="•"/>
            </a:pPr>
            <a:r>
              <a:rPr lang="el-GR" sz="2400" dirty="0" smtClean="0"/>
              <a:t> </a:t>
            </a:r>
            <a:r>
              <a:rPr lang="el-GR" sz="2400" dirty="0" smtClean="0"/>
              <a:t>και θα εμφανίζει το μήνυμα «ΕΝΗΛΙΚΟΣ» εάν είναι άνω των 18 ετών</a:t>
            </a:r>
          </a:p>
          <a:p>
            <a:pPr>
              <a:buFont typeface="Arial" pitchFamily="34" charset="0"/>
              <a:buChar char="•"/>
            </a:pPr>
            <a:r>
              <a:rPr lang="el-GR" sz="2400" dirty="0" smtClean="0"/>
              <a:t>α</a:t>
            </a:r>
            <a:r>
              <a:rPr lang="el-GR" sz="2400" dirty="0" smtClean="0"/>
              <a:t>λλιώς θα εμφανίζει το μήνυμα «ΑΝΗΛΙΚΟΣ» </a:t>
            </a:r>
            <a:endParaRPr lang="el-GR" sz="2400" dirty="0"/>
          </a:p>
        </p:txBody>
      </p:sp>
      <p:pic>
        <p:nvPicPr>
          <p:cNvPr id="3" name="Picture 2" descr="C:\Program Files (x86)\Microsoft Office\MEDIA\CAGCAT10\j0234687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16" y="4929198"/>
            <a:ext cx="1768798" cy="104208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dirty="0" smtClean="0"/>
              <a:t>ΠΑΡΑΔΕΙΓΜΑ – «ΕΝΗΛΙΚΟΣ ή ΑΝΗΛΙΚΟΣ»</a:t>
            </a:r>
            <a:endParaRPr lang="el-GR" sz="2800" dirty="0"/>
          </a:p>
        </p:txBody>
      </p:sp>
      <p:pic>
        <p:nvPicPr>
          <p:cNvPr id="6" name="5 - Θέση περιεχομένου" descr="Καταγραφή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792095" y="1684020"/>
            <a:ext cx="4785360" cy="432816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dirty="0" smtClean="0"/>
              <a:t>ΠΑΡΑΔΕΙΓΜΑ – «ΕΝΗΛΙΚΟΣ ή ΑΝΗΛΙΚΟΣ»</a:t>
            </a:r>
            <a:endParaRPr lang="el-GR" sz="2800" dirty="0"/>
          </a:p>
        </p:txBody>
      </p:sp>
      <p:pic>
        <p:nvPicPr>
          <p:cNvPr id="5" name="4 - Θέση περιεχομένου" descr="Καταγραφή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43042" y="1733633"/>
            <a:ext cx="6309841" cy="3767069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 δική  σας σειρά…..</a:t>
            </a:r>
            <a:endParaRPr lang="el-GR" dirty="0"/>
          </a:p>
        </p:txBody>
      </p:sp>
      <p:sp>
        <p:nvSpPr>
          <p:cNvPr id="3" name="2 - TextBox"/>
          <p:cNvSpPr txBox="1"/>
          <p:nvPr/>
        </p:nvSpPr>
        <p:spPr>
          <a:xfrm>
            <a:off x="1142976" y="2071678"/>
            <a:ext cx="778674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 smtClean="0"/>
              <a:t>Εργαστείτε σε ζευγάρια για να αναπτύξετε τον δικό σας αλγόριθμο που θα χρησιμοποιεί τη σύνθετη επιλογή!!!!</a:t>
            </a:r>
            <a:endParaRPr lang="el-GR" sz="32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Ηλιοστάσιο">
  <a:themeElements>
    <a:clrScheme name="Ηλιοστάσιο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Ηλιοστάσιο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Ηλιοστάσιο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355</TotalTime>
  <Words>123</Words>
  <Application>Microsoft Office PowerPoint</Application>
  <PresentationFormat>Προβολή στην οθόνη (4:3)</PresentationFormat>
  <Paragraphs>29</Paragraphs>
  <Slides>8</Slides>
  <Notes>1</Notes>
  <HiddenSlides>0</HiddenSlides>
  <MMClips>1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9" baseType="lpstr">
      <vt:lpstr>Ηλιοστάσιο</vt:lpstr>
      <vt:lpstr>ΣΥΝΘΕΤΗ  ΕΠΙΛΟΓΗ</vt:lpstr>
      <vt:lpstr>ΣΥΝΘΕΤΗ  ΕΠΙΛΟΓΗ</vt:lpstr>
      <vt:lpstr> ΔΙΑΓΡΑΜΜΑ ΡΟΗΣ</vt:lpstr>
      <vt:lpstr>ΣΥΝΤΑΞΗ</vt:lpstr>
      <vt:lpstr>ΠΑΡΑΔΕΙΓΜΑ – «ΕΝΗΛΙΚΟΣ ή ΑΝΗΛΙΚΟΣ»</vt:lpstr>
      <vt:lpstr>ΠΑΡΑΔΕΙΓΜΑ – «ΕΝΗΛΙΚΟΣ ή ΑΝΗΛΙΚΟΣ»</vt:lpstr>
      <vt:lpstr>ΠΑΡΑΔΕΙΓΜΑ – «ΕΝΗΛΙΚΟΣ ή ΑΝΗΛΙΚΟΣ»</vt:lpstr>
      <vt:lpstr>Η  δική  σας σειρά…..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ΔΟΜΗ ΕΠΙΛΟΓΗΣ</dc:title>
  <dc:creator>FANAGIANA</dc:creator>
  <cp:lastModifiedBy>FANAGIANA</cp:lastModifiedBy>
  <cp:revision>9</cp:revision>
  <dcterms:created xsi:type="dcterms:W3CDTF">2024-03-14T09:18:48Z</dcterms:created>
  <dcterms:modified xsi:type="dcterms:W3CDTF">2024-04-09T11:59:34Z</dcterms:modified>
</cp:coreProperties>
</file>