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D11F-76D2-49D3-B1F7-7EAD742AE6E5}" type="datetimeFigureOut">
              <a:rPr lang="el-GR" smtClean="0"/>
              <a:pPr/>
              <a:t>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1527-3912-4FBC-B62A-29BFC76208A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Ofn6KiPu8gCFcJcGgod4HAMWA&amp;url=http%3A%2F%2Fwww.slideshare.net%2Felenadamo%2Fss-42370937&amp;psig=AFQjCNEM5otVhL4kBhmcXxlmV5jdPgMsew&amp;ust=144467682861493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AS\Desktop\ΟΙΚ ΟΙΚΟΝ ΔΕΥΤΕΡΑ 6-3\Νέος φάκελος\11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714348" y="6215082"/>
            <a:ext cx="7643866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STAS\Desktop\ΟΙΚ ΟΙΚΟΝ ΔΕΥΤΕΡΑ 6-3\Νέος φάκελος\11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STAS\Desktop\ΟΙΚ ΟΙΚΟΝ ΔΕΥΤΕΡΑ 6-3\Νέος φάκελος\11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STAS\Desktop\ΟΙΚ ΟΙΚΟΝ ΔΕΥΤΕΡΑ 6-3\Νέος φάκελος\11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STAS\Desktop\ΟΙΚ ΟΙΚΟΝ ΔΕΥΤΕΡΑ 6-3\Νέος φάκελος\11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OSTAS\Desktop\ΟΙΚ ΟΙΚΟΝ ΔΕΥΤΕΡΑ 6-3\Νέος φάκελος\11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STAS\Desktop\ΟΙΚ ΟΙΚΟΝ ΔΕΥΤΕΡΑ 6-3\Νέος φάκελος\11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OSTAS\Desktop\ΟΙΚ ΟΙΚΟΝ ΔΕΥΤΕΡΑ 6-3\Νέος φάκελος\11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STAS\Desktop\ΟΙΚ ΟΙΚΟΝ ΔΕΥΤΕΡΑ 6-3\Νέος φάκελος\11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OSTAS\Desktop\ΟΙΚ ΟΙΚΟΝ ΔΕΥΤΕΡΑ 6-3\Νέος φάκελος\11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OSTAS\Desktop\ΟΙΚ ΟΙΚΟΝ ΔΕΥΤΕΡΑ 6-3\Νέος φάκελος\11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AS\Desktop\ΟΙΚ ΟΙΚΟΝ ΔΕΥΤΕΡΑ 6-3\Νέος φάκελος\11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STAS\Desktop\ΟΙΚ ΟΙΚΟΝ ΔΕΥΤΕΡΑ 6-3\Νέος φάκελος\11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OSTAS\Desktop\ΟΙΚ ΟΙΚΟΝ ΔΕΥΤΕΡΑ 6-3\Νέος φάκελος\11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OSTAS\Desktop\ΟΙΚ ΟΙΚΟΝ ΔΕΥΤΕΡΑ 6-3\Νέος φάκελος\11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STAS\Desktop\ΟΙΚ ΟΙΚΟΝ ΔΕΥΤΕΡΑ 6-3\Νέος φάκελος\11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286776" y="6286520"/>
            <a:ext cx="571504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STAS\Desktop\ΟΙΚ ΟΙΚΟΝ ΔΕΥΤΕΡΑ 6-3\Νέος φάκελος\11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STAS\Desktop\ΟΙΚ ΟΙΚΟΝ ΔΕΥΤΕΡΑ 6-3\Νέος φάκελος\11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STAS\Desktop\ΟΙΚ ΟΙΚΟΝ ΔΕΥΤΕΡΑ 6-3\Νέος φάκελος\11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STAS\Desktop\ΟΙΚ ΟΙΚΟΝ ΔΕΥΤΕΡΑ 6-3\Νέος φάκελος\11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STAS\Desktop\ΟΙΚ ΟΙΚΟΝ ΔΕΥΤΕΡΑ 6-3\Νέος φάκελος\11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7</a:t>
            </a:r>
          </a:p>
        </p:txBody>
      </p:sp>
      <p:pic>
        <p:nvPicPr>
          <p:cNvPr id="4" name="Picture 5" descr="-4-6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STAS\Desktop\ΟΙΚ ΟΙΚΟΝ ΔΕΥΤΕΡΑ 6-3\Νέος φάκελος\11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STAS\Desktop\ΟΙΚ ΟΙΚΟΝ ΔΕΥΤΕΡΑ 6-3\Νέος φάκελος\11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- Δωδεκάγωνο"/>
          <p:cNvSpPr/>
          <p:nvPr/>
        </p:nvSpPr>
        <p:spPr>
          <a:xfrm>
            <a:off x="8358214" y="6286520"/>
            <a:ext cx="428628" cy="357190"/>
          </a:xfrm>
          <a:prstGeom prst="dodec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Προβολή στην οθόνη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KOSTAS</dc:creator>
  <cp:lastModifiedBy>katerina ger</cp:lastModifiedBy>
  <cp:revision>4</cp:revision>
  <dcterms:created xsi:type="dcterms:W3CDTF">2020-04-05T15:28:53Z</dcterms:created>
  <dcterms:modified xsi:type="dcterms:W3CDTF">2024-10-06T12:39:55Z</dcterms:modified>
</cp:coreProperties>
</file>