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FD83B3-511D-BA47-A5BD-4C1C005E9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ADACDD3-7F8F-EAD8-EAA2-44E7A8CF6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94050C2-475C-5F64-078D-B896480F0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D64F2D4-6433-AA16-B996-5F7B7A8B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3B0EEF6-44FD-8345-5DFA-B25DCAC3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0248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DE24C5-D81C-6A18-EBC2-7B5047960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400599F-6906-E32D-C9A7-07F9D7C65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39BE54B-8929-3ADA-D87A-AC632A68D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22DF6BE-4483-F374-5DC2-A15207DD2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8B94AF-31D1-52BC-DBFD-4BA5A5C5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2116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12D3ECA-8461-FDF2-E1ED-88FA5DE3C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4FCD7FE-D9B5-BFA3-468C-AA7227C98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7AD964F-F436-A412-3C8D-E6A97DF45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CC35D78-BB95-ABDC-080E-F59971E30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A70A55B-3137-AE74-C91A-34C7053E2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643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17D8F3-1E17-E583-7419-4211A431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B80EE97-8A3E-2185-49CD-F08141026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AA3C2EC-D386-6237-6F20-D327B2FF3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0286F41-FB7C-401A-141B-5C9B091A7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81B2F97-4849-A01E-33C7-53FE6DF9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506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1838C3-9575-93E7-2FC7-84CE3B3AE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2AD3A89-01A3-E995-B454-8B7DE21A0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932FCC6-65C9-0D70-9515-5AF1204FD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E0490B2-8F5B-96D4-75F6-AC4861A3C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65B424-AAEB-8923-B5F1-66A4E1BF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421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BB000C-446C-AAAE-2DF0-92D28D499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38C2E0-3E06-173F-CBD5-E062E1A67C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7344290-39A5-4032-C861-F7C8DCA186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E1AE80B-42CD-8861-BD80-A6DDDB6B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52C894F-B761-2CCD-F41C-66A2EDE9F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3CD24CB-615D-81FF-8727-4532AD417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658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89CD75-0575-04F1-3390-C3310FDB1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356ECB6-2FE2-F1B6-86B5-B226E47C9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99BF3DD-8FFA-6945-F1D3-4A68A231E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5966A76-FCD8-7508-990F-9FE619B4B2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D82C5B5-47DA-5075-5C25-AF16C9417F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B522FC5-5929-5D14-6002-3618A435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C9C894E-110F-90D1-6013-1E7E57191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0ADEDEB-ADE1-0352-888A-D2A9C3B0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975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958568-8B70-AA49-941D-D1795B537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8632AAF3-6B4E-27AA-427C-0214C648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7F496B3-2F21-3C56-B21C-C3A66E742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51925A7-E523-6F3F-8E06-C3BACD7A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337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703166B-FFED-BCBD-DAFD-DA64CB563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CD9F128-8AF7-91E1-CE0C-F504754AE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AE33B6B-6296-B867-9CA2-E3D6FCC3B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0248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849CA0-CD3D-6634-0DE1-9C38634F8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B3AB35-6A2C-3BBD-9CD4-9B973DEB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1434EA6-E409-6CA2-0122-BD2FC7DF1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D1812CE-CA20-5D1C-BAC7-A8AD1AD82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939A8E-D159-E36C-0B41-8572D5A10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D393962-202A-6783-6CF0-B9B34326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837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B7AAAD-D510-CA35-77DB-659951A51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819F9CC-EB8A-4C44-D7DB-D1F2811B43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42B6416-A2A0-BC93-39CF-B3F96323A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57FEF43-E654-D04D-F3CC-F996B550D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EE58527-4582-DEDF-91E6-C0A87C60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84AA8E7-7127-BB91-E8D3-2C4F59D05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375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9E4B659-B541-F059-3011-70E419AC8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CCD0B24-2153-A5FA-0CF5-07029721B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5DCFA62-3050-6DFA-7435-7B1526AA5C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98F4E-9348-4642-BE2A-E918FE01C80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83BDB2C-82DF-F9E8-941C-D1FE1C9CDA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05D7E08-2BA8-D217-AF8A-BE92522E07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F11D6-A365-4C6B-A879-80B1BBC91C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486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Σύμφωνα με το μύθο των Ελλήνων, η Ευρώπη ήταν αδελφή του Κάδμου, ιδρυτή της&#10;Θήβας και κόρη του Αγήνορα και της Τηλεφάσσας, ηγεμόνων της Φοινίκης.&#10; ">
            <a:extLst>
              <a:ext uri="{FF2B5EF4-FFF2-40B4-BE49-F238E27FC236}">
                <a16:creationId xmlns:a16="http://schemas.microsoft.com/office/drawing/2014/main" id="{8453FAD3-00A3-59ED-0132-6B989D9BC243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2234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.&#10; ">
            <a:extLst>
              <a:ext uri="{FF2B5EF4-FFF2-40B4-BE49-F238E27FC236}">
                <a16:creationId xmlns:a16="http://schemas.microsoft.com/office/drawing/2014/main" id="{5E11B18E-0CC5-0A14-0B3E-5FC565D93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3703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Αυτό περίμενε και ο Δίας-ταύρος.&#10; ">
            <a:extLst>
              <a:ext uri="{FF2B5EF4-FFF2-40B4-BE49-F238E27FC236}">
                <a16:creationId xmlns:a16="http://schemas.microsoft.com/office/drawing/2014/main" id="{D0539A81-8F99-B206-D7FE-49F2FF623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788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Γρήγορος σαν αστραπή, έπεσε στη θάλασσα,&#10; ">
            <a:extLst>
              <a:ext uri="{FF2B5EF4-FFF2-40B4-BE49-F238E27FC236}">
                <a16:creationId xmlns:a16="http://schemas.microsoft.com/office/drawing/2014/main" id="{82F04739-5D73-C781-8436-DA27D58F6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528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ώστε να μην προλάβει η Ευρώπη να κατεβεί.&#10; ">
            <a:extLst>
              <a:ext uri="{FF2B5EF4-FFF2-40B4-BE49-F238E27FC236}">
                <a16:creationId xmlns:a16="http://schemas.microsoft.com/office/drawing/2014/main" id="{2E2E1C68-6C1D-73F7-8018-A29A1A924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5183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Τα κορίτσια έκπληκτα έβλεπαν τον ταύρο ν’ απομακρύνεται.&#10; ">
            <a:extLst>
              <a:ext uri="{FF2B5EF4-FFF2-40B4-BE49-F238E27FC236}">
                <a16:creationId xmlns:a16="http://schemas.microsoft.com/office/drawing/2014/main" id="{1E1091D3-78FC-E273-4E92-2C0B62318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223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Η Ευρώπη έκλαιγε, μα δεν μπορούσε να πηδήσει, γιατί φοβόταν μη σκοτωθεί.&#10; ">
            <a:extLst>
              <a:ext uri="{FF2B5EF4-FFF2-40B4-BE49-F238E27FC236}">
                <a16:creationId xmlns:a16="http://schemas.microsoft.com/office/drawing/2014/main" id="{804F6A34-7C4D-C93B-0778-B5E6C7F3B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24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Τρομοκρατημένη, κρατιόταν με το αριστερό χέρι από το κέρατο, για να μη πέσει και&#10;με το άλλο κρατούσε το πέπλο της που ανέμιζε.&#10; ">
            <a:extLst>
              <a:ext uri="{FF2B5EF4-FFF2-40B4-BE49-F238E27FC236}">
                <a16:creationId xmlns:a16="http://schemas.microsoft.com/office/drawing/2014/main" id="{BB85376C-94AD-7F04-2C54-06A2D20B96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0208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Η ΑΡΠΑΓΗ ΤΗΣ ΕΥΡΩΠΗΣ">
            <a:extLst>
              <a:ext uri="{FF2B5EF4-FFF2-40B4-BE49-F238E27FC236}">
                <a16:creationId xmlns:a16="http://schemas.microsoft.com/office/drawing/2014/main" id="{08C743A7-E3D7-2F13-DE19-7A3EC27851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748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Η ΑΡΠΑΓΗ ΤΗΣ ΕΥΡΩΠΗΣ">
            <a:extLst>
              <a:ext uri="{FF2B5EF4-FFF2-40B4-BE49-F238E27FC236}">
                <a16:creationId xmlns:a16="http://schemas.microsoft.com/office/drawing/2014/main" id="{13F4B733-EAD3-D675-C9ED-A66C37A11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2775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Η ΑΡΠΑΓΗ ΤΗΣ ΕΥΡΩΠΗΣ">
            <a:extLst>
              <a:ext uri="{FF2B5EF4-FFF2-40B4-BE49-F238E27FC236}">
                <a16:creationId xmlns:a16="http://schemas.microsoft.com/office/drawing/2014/main" id="{CFBDB212-0FA9-C705-69AA-697A60742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420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Μια μέρα φώναξε τις φίλες της και όλες μαζί πήγαν σε μια ακρογιαλιά για να παίξουν και να&#10;μαζέψουν λουλούδια.&#10; ">
            <a:extLst>
              <a:ext uri="{FF2B5EF4-FFF2-40B4-BE49-F238E27FC236}">
                <a16:creationId xmlns:a16="http://schemas.microsoft.com/office/drawing/2014/main" id="{5EBBBF4A-2BB6-F49C-0E48-05033435E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9367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Η θάλασσα αμέσως ηρέμησε κι έγινε λάδι.&#10; ">
            <a:extLst>
              <a:ext uri="{FF2B5EF4-FFF2-40B4-BE49-F238E27FC236}">
                <a16:creationId xmlns:a16="http://schemas.microsoft.com/office/drawing/2014/main" id="{BA407D4E-D3D3-3332-5C63-71681541D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514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Έρωτες πετούσαν δίπλα, πάνω από τη θάλασσα και τραγουδούσαν τον Υμέναιο.&#10; ">
            <a:extLst>
              <a:ext uri="{FF2B5EF4-FFF2-40B4-BE49-F238E27FC236}">
                <a16:creationId xmlns:a16="http://schemas.microsoft.com/office/drawing/2014/main" id="{850C6735-8357-C170-2B6C-7C4FE7C22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592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Οι Νηρηίδες βγήκαν στην επιφάνεια και πήγαιναν δίπλα-δίπλα, καβάλα στα δελφίνια,&#10;χειροκροτώντας.&#10; ">
            <a:extLst>
              <a:ext uri="{FF2B5EF4-FFF2-40B4-BE49-F238E27FC236}">
                <a16:creationId xmlns:a16="http://schemas.microsoft.com/office/drawing/2014/main" id="{BCCC32B2-908D-C5AC-7EF5-9153305FD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716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Ο μεταμορφωμένος σε ταύρο θεός διέσχισε τη θάλασσα συνοδευόμενος από Τρίτωνες&#10;και Νηρηίδες και έφτασε στην Κρήτη.&#10; ">
            <a:extLst>
              <a:ext uri="{FF2B5EF4-FFF2-40B4-BE49-F238E27FC236}">
                <a16:creationId xmlns:a16="http://schemas.microsoft.com/office/drawing/2014/main" id="{A66C2B48-0E6B-1E49-B3BD-75AAD5ED8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492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Εκεί ο Δίας φανέρωσε στην Ευρώπη ποιος ήταν.&#10; ">
            <a:extLst>
              <a:ext uri="{FF2B5EF4-FFF2-40B4-BE49-F238E27FC236}">
                <a16:creationId xmlns:a16="http://schemas.microsoft.com/office/drawing/2014/main" id="{8977716C-1674-2EA1-D1EC-45BC19C53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478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Στη συνέχεια ο Δίας ξενάγησε την Ευρώπη σε όλη την Κρήτη.&#10; ">
            <a:extLst>
              <a:ext uri="{FF2B5EF4-FFF2-40B4-BE49-F238E27FC236}">
                <a16:creationId xmlns:a16="http://schemas.microsoft.com/office/drawing/2014/main" id="{FAB907DC-AE6F-7533-480F-87E9D486B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631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Ο Δίας έσμιξε με την Ευρώπη κάτω από έναν πλάτανο κοντά στην πόλη Γόρτυνα,&#10;που από τότε έμεινε αειθαλής.&#10; ">
            <a:extLst>
              <a:ext uri="{FF2B5EF4-FFF2-40B4-BE49-F238E27FC236}">
                <a16:creationId xmlns:a16="http://schemas.microsoft.com/office/drawing/2014/main" id="{FA4B2C4D-B826-B4DE-117E-89423B6079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3107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Καρπός των ερωτικών ενώσεων του Δία και της Ευρώπης στην Κρήτη ήταν ο Μίνωας, ο&#10;Ραδάμανθυς και ο Σαρπηδόνας.&#10; ">
            <a:extLst>
              <a:ext uri="{FF2B5EF4-FFF2-40B4-BE49-F238E27FC236}">
                <a16:creationId xmlns:a16="http://schemas.microsoft.com/office/drawing/2014/main" id="{8C9279DB-3076-9D0D-9616-96AC2FEAF7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835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Αργότερα, ο Δίας την εγκατέλειψε κι η Ευρώπη πήρε για δεύτερο σύζυγό της το βασιλιά&#10;της Κρήτης Αστερίωνα, που υιοθέτησε και τα παιδιά που είχε αποκτήσει αυτή από τον&#10;Δία.&#10; ">
            <a:extLst>
              <a:ext uri="{FF2B5EF4-FFF2-40B4-BE49-F238E27FC236}">
                <a16:creationId xmlns:a16="http://schemas.microsoft.com/office/drawing/2014/main" id="{7BA14E5C-01AC-EC59-BE8B-DBBACE81A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214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Μετά το θάνατο του βασιλιά Αστέριου, το θρόνο της Κρήτης πήρε ο μεγαλύτερος από&#10;τους θετούς γιους του, ο Μίνωας, ο οποίος έγινε ο πρώτος Έλληνας θαλασσοκράτορας&#10;και νομοθέτης.&#10; ">
            <a:extLst>
              <a:ext uri="{FF2B5EF4-FFF2-40B4-BE49-F238E27FC236}">
                <a16:creationId xmlns:a16="http://schemas.microsoft.com/office/drawing/2014/main" id="{43DC2118-3C84-8B49-A09C-C92E53517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59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Ο Δίας είδε από ψηλά την Ευρώπη και τις φίλες της να διασκεδάζουν κοντά στη&#10;θάλασσα και αμέσως την ερωτεύτηκε.&#10; ">
            <a:extLst>
              <a:ext uri="{FF2B5EF4-FFF2-40B4-BE49-F238E27FC236}">
                <a16:creationId xmlns:a16="http://schemas.microsoft.com/office/drawing/2014/main" id="{685B72FF-9384-321F-0768-C4EB8ABA0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5584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1. Marten de Vos&#10;2. Jacob Jordaens&#10;3. Gillis Coignet&#10;4. Jean Cousin&#10;5. Albani_Francesco&#10;6. Federico Cortese&#10;7. Guido Reni&#10;8. Jean-François de Troy&#10;9. Marcantonio Franceschini&#10;10.Peter Paul Rubens&#10;11.Rembrandt&#10;12.Noël-Nicolas Coypel&#10;13.Hendrick Goltzius&#10;14.Johann Heinrich Tischbein&#10;15. Temo Kharabadze&#10;1. Indri Koff&#10;2. Paolo Veronese&#10;3. Giandomenico Ferretti&#10;4. Francesco_Albani&#10;5. Carlo Cignani&#10;6. Claude Lorrain&#10;7. Luca Giordano&#10;8. Hendrick Goltzius&#10;9. Carlo Cignani&#10;10.Alessandro Varotari,&#10;known as Padovanino&#10;11.Erasmus Quellinus&#10;12.Lambert Sustris&#10;13.Alexander Sigov&#10;14.Marie Pierre&#10; ">
            <a:extLst>
              <a:ext uri="{FF2B5EF4-FFF2-40B4-BE49-F238E27FC236}">
                <a16:creationId xmlns:a16="http://schemas.microsoft.com/office/drawing/2014/main" id="{36A50AC5-F2D2-B6B1-4AC5-1E3D51A72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094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Για να την πλησιάσει μεταμορφώθηκε σε ήρεμο, εύσωμο και δυνατό ταύρο και πήγε&#10;δίπλα της κάνοντας δήθεν ότι βόσκει, σκεπτόμενος με τι τρόπο θα την κατακτούσε.&#10; ">
            <a:extLst>
              <a:ext uri="{FF2B5EF4-FFF2-40B4-BE49-F238E27FC236}">
                <a16:creationId xmlns:a16="http://schemas.microsoft.com/office/drawing/2014/main" id="{D899FE56-D8B5-DD05-DD64-D3C6F1BCE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839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Εκείνη είδε τον ήσυχο ταύρο, δεν φοβήθηκε καθόλου και πήγε κοντά του.&#10; ">
            <a:extLst>
              <a:ext uri="{FF2B5EF4-FFF2-40B4-BE49-F238E27FC236}">
                <a16:creationId xmlns:a16="http://schemas.microsoft.com/office/drawing/2014/main" id="{85883159-C3B6-39FE-92F9-739F8887D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173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Στόλισε με λουλούδια το κεφάλι του.&#10; ">
            <a:extLst>
              <a:ext uri="{FF2B5EF4-FFF2-40B4-BE49-F238E27FC236}">
                <a16:creationId xmlns:a16="http://schemas.microsoft.com/office/drawing/2014/main" id="{6A57348F-7F02-7D42-46F8-815DFB6691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08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Η ΑΡΠΑΓΗ ΤΗΣ ΕΥΡΩΠΗΣ">
            <a:extLst>
              <a:ext uri="{FF2B5EF4-FFF2-40B4-BE49-F238E27FC236}">
                <a16:creationId xmlns:a16="http://schemas.microsoft.com/office/drawing/2014/main" id="{A4CC17D9-0CBA-87F1-DCDA-C1D1012975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440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Άρχισε να τον χαϊδεύει γοητευμένη από την ωραία κορμοστασιά του και τη μυική του&#10;δύναμη.&#10; ">
            <a:extLst>
              <a:ext uri="{FF2B5EF4-FFF2-40B4-BE49-F238E27FC236}">
                <a16:creationId xmlns:a16="http://schemas.microsoft.com/office/drawing/2014/main" id="{9956FF31-7AA3-BD02-429A-49C0B7D1F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81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Αφού βεβαιώθηκε ότι δεν αγριεύει, κάθισε πάνω στη ράχη του.&#10; ">
            <a:extLst>
              <a:ext uri="{FF2B5EF4-FFF2-40B4-BE49-F238E27FC236}">
                <a16:creationId xmlns:a16="http://schemas.microsoft.com/office/drawing/2014/main" id="{3AC838CA-1016-38B8-1169-5312DD5B34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122352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Ευρεία οθόνη</PresentationFormat>
  <Paragraphs>0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Psaltis</dc:creator>
  <cp:lastModifiedBy>Michael Psaltis</cp:lastModifiedBy>
  <cp:revision>30</cp:revision>
  <dcterms:created xsi:type="dcterms:W3CDTF">2024-11-17T11:42:12Z</dcterms:created>
  <dcterms:modified xsi:type="dcterms:W3CDTF">2024-11-17T12:01:54Z</dcterms:modified>
</cp:coreProperties>
</file>