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68" r:id="rId8"/>
    <p:sldId id="270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7DF3-FAE8-4478-B908-79AA2DA25AE1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50C06-0098-4E81-84F6-B1C49C39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ΚΕΦΑΛΑΙΟ 1. ΒΑΣΙΚΕΣ ΕΝΝΟΙΕΣ ΑΡΧΙΤΕΚΤΟΝΙΚΗΣ ΚΑΙ ΔΙΑΣΥΝΔΕΣΗΣ ΔΙΚΤΥΩΝ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1.3 Ενθυλάκωση</a:t>
            </a:r>
            <a:endParaRPr lang="el-GR" dirty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8359" t="16666" r="16601" b="8333"/>
          <a:stretch>
            <a:fillRect/>
          </a:stretch>
        </p:blipFill>
        <p:spPr bwMode="auto">
          <a:xfrm>
            <a:off x="163680" y="428604"/>
            <a:ext cx="883747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750" t="17708" r="17382" b="10416"/>
          <a:stretch>
            <a:fillRect/>
          </a:stretch>
        </p:blipFill>
        <p:spPr bwMode="auto">
          <a:xfrm>
            <a:off x="214282" y="714356"/>
            <a:ext cx="8802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750" t="28125" r="16797" b="5208"/>
          <a:stretch>
            <a:fillRect/>
          </a:stretch>
        </p:blipFill>
        <p:spPr bwMode="auto">
          <a:xfrm>
            <a:off x="223212" y="214290"/>
            <a:ext cx="834931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164" t="22916" r="17382" b="6250"/>
          <a:stretch>
            <a:fillRect/>
          </a:stretch>
        </p:blipFill>
        <p:spPr bwMode="auto">
          <a:xfrm>
            <a:off x="0" y="428604"/>
            <a:ext cx="9144064" cy="61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750" t="20833" r="16797" b="7291"/>
          <a:stretch>
            <a:fillRect/>
          </a:stretch>
        </p:blipFill>
        <p:spPr bwMode="auto">
          <a:xfrm>
            <a:off x="146953" y="642918"/>
            <a:ext cx="899704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8945" t="15625" r="16015" b="5208"/>
          <a:stretch>
            <a:fillRect/>
          </a:stretch>
        </p:blipFill>
        <p:spPr bwMode="auto">
          <a:xfrm>
            <a:off x="428596" y="642918"/>
            <a:ext cx="84296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4023" t="25000" r="23828" b="13541"/>
          <a:stretch>
            <a:fillRect/>
          </a:stretch>
        </p:blipFill>
        <p:spPr bwMode="auto">
          <a:xfrm>
            <a:off x="571472" y="857232"/>
            <a:ext cx="765113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750" t="14583" r="16797" b="19791"/>
          <a:stretch>
            <a:fillRect/>
          </a:stretch>
        </p:blipFill>
        <p:spPr bwMode="auto">
          <a:xfrm>
            <a:off x="287956" y="928670"/>
            <a:ext cx="885604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750" t="13541" r="20313" b="15624"/>
          <a:stretch>
            <a:fillRect/>
          </a:stretch>
        </p:blipFill>
        <p:spPr bwMode="auto">
          <a:xfrm>
            <a:off x="214282" y="1000108"/>
            <a:ext cx="852213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8750" t="15624" r="17382" b="18750"/>
          <a:stretch>
            <a:fillRect/>
          </a:stretch>
        </p:blipFill>
        <p:spPr bwMode="auto">
          <a:xfrm>
            <a:off x="1071538" y="500042"/>
            <a:ext cx="77867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</Words>
  <Application>Microsoft Office PowerPoint</Application>
  <PresentationFormat>Προβολή στην οθόνη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ΚΕΦΑΛΑΙΟ 1. ΒΑΣΙΚΕΣ ΕΝΝΟΙΕΣ ΑΡΧΙΤΕΚΤΟΝΙΚΗΣ ΚΑΙ ΔΙΑΣΥΝΔΕΣΗΣ ΔΙΚΤΥΩΝ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1. ΒΑΣΙΚΕΣ ΕΝΝΟΙΕΣ ΑΡΧΙΤΕΚΤΟΝΙΚΗΣ ΚΑΙ ΔΙΑΣΥΝΔΕΣΗΣ ΔΙΚΤΥΩΝ</dc:title>
  <dc:creator>nickarmeniakos@gmail.com</dc:creator>
  <cp:lastModifiedBy>nickarmeniakos@gmail.com</cp:lastModifiedBy>
  <cp:revision>14</cp:revision>
  <dcterms:created xsi:type="dcterms:W3CDTF">2024-09-25T21:26:35Z</dcterms:created>
  <dcterms:modified xsi:type="dcterms:W3CDTF">2024-09-30T20:04:00Z</dcterms:modified>
</cp:coreProperties>
</file>