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7" r:id="rId3"/>
    <p:sldId id="275" r:id="rId4"/>
    <p:sldId id="276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27DF3-FAE8-4478-B908-79AA2DA25AE1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50C06-0098-4E81-84F6-B1C49C39F0C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Κεφάλαιο </a:t>
            </a:r>
            <a:r>
              <a:rPr lang="el-GR" b="1" dirty="0" smtClean="0"/>
              <a:t>2. </a:t>
            </a:r>
            <a:r>
              <a:rPr lang="el-GR" b="1" dirty="0" smtClean="0"/>
              <a:t>ΤΟΠΙΚΑ ΔΙΚΤΥΑ - ΕΠΙΠΕΔΟ ΠΡΟΣΒΑΣΗΣ ΔΙΚΤΥΟΥ (TCP/IP) 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4600" dirty="0" smtClean="0"/>
              <a:t>2.1 Φυσικό επίπεδο - Επίπεδο Σύνδεσης (ζεύξης) Δεδομένων (μοντέλο OSI)</a:t>
            </a:r>
          </a:p>
          <a:p>
            <a:endParaRPr lang="el-GR" dirty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Χαρακτηριστικά </a:t>
            </a:r>
            <a:r>
              <a:rPr lang="el-GR" b="1" dirty="0" smtClean="0"/>
              <a:t>Φυσικού Επιπέδου OSI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l-GR" dirty="0" smtClean="0"/>
              <a:t>Είναι το χαμηλότερο επίπεδο του μοντέλου OSI.</a:t>
            </a:r>
          </a:p>
          <a:p>
            <a:pPr fontAlgn="base"/>
            <a:r>
              <a:rPr lang="el-GR" u="sng" dirty="0" smtClean="0"/>
              <a:t>Είναι υπεύθυνο για τη μετάδοση </a:t>
            </a:r>
            <a:r>
              <a:rPr lang="el-GR" u="sng" dirty="0" err="1" smtClean="0"/>
              <a:t>bits</a:t>
            </a:r>
            <a:r>
              <a:rPr lang="el-GR" u="sng" dirty="0" smtClean="0"/>
              <a:t> μέσα από το τηλεπικοινωνιακό κανάλι, το οποίο μπορεί να είναι ενσύρματο ή ασύρματο.</a:t>
            </a:r>
            <a:endParaRPr lang="el-GR" dirty="0" smtClean="0"/>
          </a:p>
          <a:p>
            <a:pPr fontAlgn="base"/>
            <a:r>
              <a:rPr lang="el-GR" dirty="0" smtClean="0"/>
              <a:t>Καθορίζει τα ηλεκτρικά χαρακτηριστικά της σύνδεσης του σταθμού με το μέσο μετάδοσης. Όπως για παράδειγμα τον τρόπο αναπαράστασης των </a:t>
            </a:r>
            <a:r>
              <a:rPr lang="el-GR" dirty="0" err="1" smtClean="0"/>
              <a:t>bits</a:t>
            </a:r>
            <a:r>
              <a:rPr lang="el-GR" dirty="0" smtClean="0"/>
              <a:t> 0 και 1, τη διάρκεια κάθε </a:t>
            </a:r>
            <a:r>
              <a:rPr lang="el-GR" dirty="0" err="1" smtClean="0"/>
              <a:t>bit</a:t>
            </a:r>
            <a:r>
              <a:rPr lang="el-GR" dirty="0" smtClean="0"/>
              <a:t>, την αρχή και το τέλος της μετάδοσης, αν η μετάδοση είναι </a:t>
            </a:r>
            <a:r>
              <a:rPr lang="el-GR" dirty="0" err="1" smtClean="0"/>
              <a:t>μονόδρομη</a:t>
            </a:r>
            <a:r>
              <a:rPr lang="el-GR" dirty="0" smtClean="0"/>
              <a:t> ή αμφίδρομη, </a:t>
            </a:r>
            <a:r>
              <a:rPr lang="el-GR" dirty="0" err="1" smtClean="0"/>
              <a:t>κ.λ.π</a:t>
            </a:r>
            <a:r>
              <a:rPr lang="el-GR" dirty="0" smtClean="0"/>
              <a:t>.</a:t>
            </a:r>
          </a:p>
          <a:p>
            <a:pPr fontAlgn="base"/>
            <a:r>
              <a:rPr lang="el-GR" dirty="0" smtClean="0"/>
              <a:t>Καθορίζει τα μηχανικά χαρακτηριστικά της σύνδεσης του σταθμού με το μέσο μετάδοσης. Όπως για παράδειγμα το πλήθος ακροδεκτών του συνδετήρα και τις διαστάσεις, </a:t>
            </a:r>
            <a:r>
              <a:rPr lang="el-GR" dirty="0" err="1" smtClean="0"/>
              <a:t>κ.λ.π</a:t>
            </a:r>
            <a:r>
              <a:rPr lang="el-GR" dirty="0" smtClean="0"/>
              <a:t>. </a:t>
            </a:r>
          </a:p>
          <a:p>
            <a:pPr fontAlgn="base"/>
            <a:r>
              <a:rPr lang="el-GR" dirty="0" smtClean="0"/>
              <a:t>Δεν το απασχολεί η κωδικοποίηση των </a:t>
            </a:r>
            <a:r>
              <a:rPr lang="el-GR" dirty="0" err="1" smtClean="0"/>
              <a:t>bits</a:t>
            </a:r>
            <a:r>
              <a:rPr lang="el-GR" dirty="0" smtClean="0"/>
              <a:t>, αν είναι </a:t>
            </a:r>
            <a:r>
              <a:rPr lang="el-GR" dirty="0" err="1" smtClean="0"/>
              <a:t>bytes</a:t>
            </a:r>
            <a:r>
              <a:rPr lang="el-GR" dirty="0" smtClean="0"/>
              <a:t> των 8 </a:t>
            </a:r>
            <a:r>
              <a:rPr lang="el-GR" dirty="0" err="1" smtClean="0"/>
              <a:t>bits</a:t>
            </a:r>
            <a:r>
              <a:rPr lang="el-GR" dirty="0" smtClean="0"/>
              <a:t> ή χαρακτήρες ASCII.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32"/>
          </a:xfrm>
        </p:spPr>
        <p:txBody>
          <a:bodyPr>
            <a:normAutofit fontScale="90000"/>
          </a:bodyPr>
          <a:lstStyle/>
          <a:p>
            <a:pPr fontAlgn="base"/>
            <a:r>
              <a:rPr lang="el-GR" b="1" dirty="0" smtClean="0"/>
              <a:t>Χαρακτηριστικά </a:t>
            </a:r>
            <a:r>
              <a:rPr lang="el-GR" b="1" dirty="0" smtClean="0"/>
              <a:t>Επιπέδου Σύνδεσης (Ζεύξης) Δεδομένων OSI</a:t>
            </a:r>
            <a:endParaRPr lang="el-GR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l-GR" dirty="0" smtClean="0"/>
              <a:t>Είναι το δεύτερο χαμηλότερο επίπεδο του μοντέλου OSI και μαζί με το Φυσικό Επίπεδο, αντιστοιχούν στο 1ο Επίπεδο του προτύπου TCP/IP, δηλαδή το επίπεδο Πρόσβασης Δικτύου.</a:t>
            </a:r>
          </a:p>
          <a:p>
            <a:pPr fontAlgn="base"/>
            <a:r>
              <a:rPr lang="el-GR" u="sng" dirty="0" smtClean="0"/>
              <a:t>Έχει σκοπό να κάνει αξιόπιστη τη φυσική γραμμή σύνδεσης μεταξύ δύο σταθμών.</a:t>
            </a:r>
            <a:endParaRPr lang="el-GR" dirty="0" smtClean="0"/>
          </a:p>
          <a:p>
            <a:pPr fontAlgn="base"/>
            <a:r>
              <a:rPr lang="el-GR" dirty="0" smtClean="0"/>
              <a:t>Από τα πακέτα του παραπάνω επιπέδου (Δικτύου), φτιάχνει πλαίσια δεδομένων (</a:t>
            </a:r>
            <a:r>
              <a:rPr lang="el-GR" dirty="0" err="1" smtClean="0"/>
              <a:t>data</a:t>
            </a:r>
            <a:r>
              <a:rPr lang="el-GR" dirty="0" smtClean="0"/>
              <a:t> </a:t>
            </a:r>
            <a:r>
              <a:rPr lang="el-GR" dirty="0" err="1" smtClean="0"/>
              <a:t>frames</a:t>
            </a:r>
            <a:r>
              <a:rPr lang="el-GR" dirty="0" smtClean="0"/>
              <a:t>). Ορίζει πού αρχίζει και πού τελειώνει κάθε πλαίσιο, προσθέτοντας την κατάλληλη επικεφαλίδα (</a:t>
            </a:r>
            <a:r>
              <a:rPr lang="el-GR" dirty="0" err="1" smtClean="0"/>
              <a:t>header</a:t>
            </a:r>
            <a:r>
              <a:rPr lang="el-GR" dirty="0" smtClean="0"/>
              <a:t>) και ουρά (</a:t>
            </a:r>
            <a:r>
              <a:rPr lang="el-GR" dirty="0" err="1" smtClean="0"/>
              <a:t>trailer</a:t>
            </a:r>
            <a:r>
              <a:rPr lang="el-GR" dirty="0" smtClean="0"/>
              <a:t>).</a:t>
            </a:r>
          </a:p>
          <a:p>
            <a:pPr fontAlgn="base"/>
            <a:r>
              <a:rPr lang="el-GR" dirty="0" smtClean="0"/>
              <a:t>Ανιχνεύει τα σφάλματα μετάδοσης, επιδιορθώνει τα αλλοιωμένα δεδομένα ή ζητά την </a:t>
            </a:r>
            <a:r>
              <a:rPr lang="el-GR" dirty="0" err="1" smtClean="0"/>
              <a:t>επανεκπομπή</a:t>
            </a:r>
            <a:r>
              <a:rPr lang="el-GR" dirty="0" smtClean="0"/>
              <a:t> τους.</a:t>
            </a:r>
          </a:p>
          <a:p>
            <a:pPr fontAlgn="base"/>
            <a:r>
              <a:rPr lang="el-GR" dirty="0" smtClean="0"/>
              <a:t>Ελέγχει πότε μπορεί να ελέγξει το φυσικό μέσο για την αποστολή των πλαισίων, ώστε να μη γίνει ταυτόχρονη εκπομπή με άλλο σταθμό.</a:t>
            </a:r>
          </a:p>
          <a:p>
            <a:pPr fontAlgn="base"/>
            <a:r>
              <a:rPr lang="el-GR" dirty="0" smtClean="0"/>
              <a:t>Μεταβάλλει κατά περίπτωση τη ροή των πλαισίων, ανάλογα με τους ρυθμούς που μπορεί να δεχθεί ο σταθμός παραλήπτης.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00132"/>
          </a:xfrm>
        </p:spPr>
        <p:txBody>
          <a:bodyPr>
            <a:normAutofit fontScale="90000"/>
          </a:bodyPr>
          <a:lstStyle/>
          <a:p>
            <a:pPr fontAlgn="base"/>
            <a:r>
              <a:rPr lang="el-GR" b="1" dirty="0" smtClean="0"/>
              <a:t> Χαρακτηριστικά του Επιπέδου Πρόσβασης Δικτύου του TCP/IP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l-GR" dirty="0" smtClean="0"/>
              <a:t>Αντιπροσωπεύει το χαμηλότερο λογικό επίπεδο λειτουργικότητας που απαιτείται από ένα δίκτυο: Πρόσβαση στο φυσικό μέσο και αξιόπιστη μετάδοση της πληροφορίας.</a:t>
            </a:r>
          </a:p>
          <a:p>
            <a:pPr fontAlgn="base"/>
            <a:r>
              <a:rPr lang="el-GR" dirty="0" smtClean="0"/>
              <a:t>Περιλαμβάνει φυσικές συνδέσεις: καλώδια, αναμεταδότες, κάρτες δικτύου, πρωτόκολλα πρόσβασης τοπικών δικτύων, κ.α. </a:t>
            </a:r>
          </a:p>
          <a:p>
            <a:pPr fontAlgn="base"/>
            <a:r>
              <a:rPr lang="el-GR" dirty="0" smtClean="0"/>
              <a:t>Δεν υπάρχουν προδιαγραφές και έτσι μπορούν να ακολουθούνται τελείως διαφορετικές τεχνολογίες.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320</Words>
  <Application>Microsoft Office PowerPoint</Application>
  <PresentationFormat>Προβολή στην οθόνη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Κεφάλαιο 2. ΤΟΠΙΚΑ ΔΙΚΤΥΑ - ΕΠΙΠΕΔΟ ΠΡΟΣΒΑΣΗΣ ΔΙΚΤΥΟΥ (TCP/IP)   </vt:lpstr>
      <vt:lpstr>Χαρακτηριστικά Φυσικού Επιπέδου OSI </vt:lpstr>
      <vt:lpstr>Χαρακτηριστικά Επιπέδου Σύνδεσης (Ζεύξης) Δεδομένων OSI</vt:lpstr>
      <vt:lpstr> Χαρακτηριστικά του Επιπέδου Πρόσβασης Δικτύου του TCP/IP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ΚΕΦΑΛΑΙΟ 1. ΒΑΣΙΚΕΣ ΕΝΝΟΙΕΣ ΑΡΧΙΤΕΚΤΟΝΙΚΗΣ ΚΑΙ ΔΙΑΣΥΝΔΕΣΗΣ ΔΙΚΤΥΩΝ</dc:title>
  <dc:creator>nickarmeniakos@gmail.com</dc:creator>
  <cp:lastModifiedBy>nickarmeniakos@gmail.com</cp:lastModifiedBy>
  <cp:revision>9</cp:revision>
  <dcterms:created xsi:type="dcterms:W3CDTF">2024-09-25T21:26:35Z</dcterms:created>
  <dcterms:modified xsi:type="dcterms:W3CDTF">2024-10-09T20:11:11Z</dcterms:modified>
</cp:coreProperties>
</file>