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5" r:id="rId6"/>
    <p:sldId id="268" r:id="rId7"/>
    <p:sldId id="270" r:id="rId8"/>
    <p:sldId id="272" r:id="rId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27DF3-FAE8-4478-B908-79AA2DA25AE1}" type="datetimeFigureOut">
              <a:rPr lang="el-GR" smtClean="0"/>
              <a:pPr/>
              <a:t>15/10/2024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0C06-0098-4E81-84F6-B1C49C39F0C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750" t="28125" r="16797" b="5208"/>
          <a:stretch>
            <a:fillRect/>
          </a:stretch>
        </p:blipFill>
        <p:spPr bwMode="auto">
          <a:xfrm>
            <a:off x="223212" y="214290"/>
            <a:ext cx="834931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4023" t="16666" r="25000" b="19792"/>
          <a:stretch>
            <a:fillRect/>
          </a:stretch>
        </p:blipFill>
        <p:spPr bwMode="auto">
          <a:xfrm>
            <a:off x="0" y="-9062"/>
            <a:ext cx="9144000" cy="68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18164" t="22916" r="17382" b="6250"/>
          <a:stretch>
            <a:fillRect/>
          </a:stretch>
        </p:blipFill>
        <p:spPr bwMode="auto">
          <a:xfrm>
            <a:off x="0" y="428604"/>
            <a:ext cx="9144064" cy="61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4609" t="12499" r="25000" b="23958"/>
          <a:stretch>
            <a:fillRect/>
          </a:stretch>
        </p:blipFill>
        <p:spPr bwMode="auto">
          <a:xfrm>
            <a:off x="0" y="-105547"/>
            <a:ext cx="9144000" cy="696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8750" t="20833" r="16797" b="7291"/>
          <a:stretch>
            <a:fillRect/>
          </a:stretch>
        </p:blipFill>
        <p:spPr bwMode="auto">
          <a:xfrm>
            <a:off x="146953" y="642918"/>
            <a:ext cx="899704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4023" t="19792" r="23828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18945" t="15625" r="16015" b="5208"/>
          <a:stretch>
            <a:fillRect/>
          </a:stretch>
        </p:blipFill>
        <p:spPr bwMode="auto">
          <a:xfrm>
            <a:off x="428596" y="642918"/>
            <a:ext cx="842968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4609" t="16667" r="25000" b="20833"/>
          <a:stretch>
            <a:fillRect/>
          </a:stretch>
        </p:blipFill>
        <p:spPr bwMode="auto">
          <a:xfrm>
            <a:off x="142844" y="214290"/>
            <a:ext cx="8858312" cy="635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4023" t="25000" r="23828" b="13541"/>
          <a:stretch>
            <a:fillRect/>
          </a:stretch>
        </p:blipFill>
        <p:spPr bwMode="auto">
          <a:xfrm>
            <a:off x="571472" y="857232"/>
            <a:ext cx="765113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4023" t="21875" r="25000" b="17708"/>
          <a:stretch>
            <a:fillRect/>
          </a:stretch>
        </p:blipFill>
        <p:spPr bwMode="auto">
          <a:xfrm>
            <a:off x="0" y="214290"/>
            <a:ext cx="900115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8750" t="14583" r="16797" b="19791"/>
          <a:stretch>
            <a:fillRect/>
          </a:stretch>
        </p:blipFill>
        <p:spPr bwMode="auto">
          <a:xfrm>
            <a:off x="287956" y="928670"/>
            <a:ext cx="885604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4023" t="17708" r="25000" b="21875"/>
          <a:stretch>
            <a:fillRect/>
          </a:stretch>
        </p:blipFill>
        <p:spPr bwMode="auto">
          <a:xfrm>
            <a:off x="214282" y="214290"/>
            <a:ext cx="8715436" cy="638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8750" t="13541" r="20313" b="15624"/>
          <a:stretch>
            <a:fillRect/>
          </a:stretch>
        </p:blipFill>
        <p:spPr bwMode="auto">
          <a:xfrm>
            <a:off x="214282" y="1000108"/>
            <a:ext cx="8522133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4609" t="27083" r="23828" b="13541"/>
          <a:stretch>
            <a:fillRect/>
          </a:stretch>
        </p:blipFill>
        <p:spPr bwMode="auto">
          <a:xfrm>
            <a:off x="142844" y="500042"/>
            <a:ext cx="90011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8750" t="15624" r="17382" b="18750"/>
          <a:stretch>
            <a:fillRect/>
          </a:stretch>
        </p:blipFill>
        <p:spPr bwMode="auto">
          <a:xfrm>
            <a:off x="1071538" y="500042"/>
            <a:ext cx="778674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4023" t="22917" r="25000" b="15625"/>
          <a:stretch>
            <a:fillRect/>
          </a:stretch>
        </p:blipFill>
        <p:spPr bwMode="auto">
          <a:xfrm>
            <a:off x="285720" y="214290"/>
            <a:ext cx="842965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Προβολή στην οθόνη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ΚΕΦΑΛΑΙΟ 1. ΒΑΣΙΚΕΣ ΕΝΝΟΙΕΣ ΑΡΧΙΤΕΚΤΟΝΙΚΗΣ ΚΑΙ ΔΙΑΣΥΝΔΕΣΗΣ ΔΙΚΤΥΩΝ</dc:title>
  <dc:creator>nickarmeniakos@gmail.com</dc:creator>
  <cp:lastModifiedBy>nickarmeniakos@gmail.com</cp:lastModifiedBy>
  <cp:revision>16</cp:revision>
  <dcterms:created xsi:type="dcterms:W3CDTF">2024-09-25T21:26:35Z</dcterms:created>
  <dcterms:modified xsi:type="dcterms:W3CDTF">2024-10-15T20:39:19Z</dcterms:modified>
</cp:coreProperties>
</file>