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877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1299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79316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7227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09265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42979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4688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49734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0944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2062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6955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2295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734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874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9513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7545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6778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EE2FF-BB4D-4D13-A113-D893AC14C1F9}" type="datetimeFigureOut">
              <a:rPr lang="el-GR" smtClean="0"/>
              <a:t>25/3/2026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01A0B-A316-46D8-AF0E-06486A373E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46896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146BFB6-590E-FE6D-8303-F80E600C59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ΜΟΔΑ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6A8CCC8-CCF1-01D1-B9BB-5EF9CD7E1F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14693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88A98D-ED7F-54F6-FED9-62908EB25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Προτάσεις - Λύσεις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37486FE-0CD4-3FCB-0EAA-5E95E3B05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ΤΟ ΑΤΟΜΟ ΕΠΙΒΑΛΛΕΤΑΙ:</a:t>
            </a:r>
          </a:p>
          <a:p>
            <a:r>
              <a:rPr lang="el-GR" dirty="0"/>
              <a:t>Να καταλάβει το ότι η μόδα είναι μια προσωρινή συνήθεια, αφού έρχεται και παρέρχεται και ότι υπάρχουν ουσιαστικότερα πράγματα με τα οποία, αν ασχοληθεί θα αποκομίσει ποικίλα οφέλη. </a:t>
            </a:r>
          </a:p>
          <a:p>
            <a:r>
              <a:rPr lang="el-GR" dirty="0"/>
              <a:t>Να συνειδητοποιήσει ότι η ευτυχία δεν βρίσκεται στα υλικά αγαθά.</a:t>
            </a:r>
          </a:p>
          <a:p>
            <a:r>
              <a:rPr lang="el-GR" dirty="0"/>
              <a:t>Να μάθει να αντιστέκεται στον καταιγισμό διαφημίσεων των ΜΜΕ και να μη δέχεται τίποτα άκριτα.</a:t>
            </a:r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8869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72EADE4-E4FC-121A-F96F-393345AB3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Να κατανοήσει ότι θα πρέπει να ακολουθεί τη μόδα σε λογικά πλαίσια, χωρίς να παρασύρεται από αυτή. </a:t>
            </a:r>
          </a:p>
          <a:p>
            <a:r>
              <a:rPr lang="el-GR" dirty="0"/>
              <a:t>Να συνειδητοποιήσει ότι δεν θα πρέπει να το απασχολεί σε τόσο μεγάλο βαθμό πώς θα προβάλλει την εικόνα του ή τι θα φορέσει για να είναι αρεστός, γιατί έτσι χάνει την ουσία σημαντικών πραγμάτων</a:t>
            </a:r>
          </a:p>
        </p:txBody>
      </p:sp>
    </p:spTree>
    <p:extLst>
      <p:ext uri="{BB962C8B-B14F-4D97-AF65-F5344CB8AC3E}">
        <p14:creationId xmlns:p14="http://schemas.microsoft.com/office/powerpoint/2010/main" val="657280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69F99605-2D28-873D-D187-E4D7EC0F81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78222" y="2179384"/>
            <a:ext cx="4513246" cy="4513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743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3124AD-617E-186A-70E4-A6F1B24D2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ΟΡΙΣΜΟΣ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8C7721B-C8E2-F093-F530-1B81ED423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/>
              <a:t>Είναι οι παροδικές προτιμήσεις, μιας εποχής στον τρόπο ζωής και κυρίως του ντυσίματος, της κόμμωσης και της υπόδησης, οι οποίες επικρατούν μέσα σε μια κοινωνία για ένα ορισμένο χρονικό διάστημα</a:t>
            </a:r>
          </a:p>
        </p:txBody>
      </p:sp>
    </p:spTree>
    <p:extLst>
      <p:ext uri="{BB962C8B-B14F-4D97-AF65-F5344CB8AC3E}">
        <p14:creationId xmlns:p14="http://schemas.microsoft.com/office/powerpoint/2010/main" val="3209142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F6CB33-6921-02A6-645A-161EF637A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Χαρακτηριστικά γνωρίσματα της μόδας 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80E674F-106D-A122-121B-A7C72E3DA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 Η αστάθεια στα αισθητικά κριτήρια και η απουσία καλαισθητικού κριτηρίου </a:t>
            </a:r>
          </a:p>
          <a:p>
            <a:r>
              <a:rPr lang="el-GR" dirty="0"/>
              <a:t> Ο παροδικός χαρακτήρας της </a:t>
            </a:r>
          </a:p>
          <a:p>
            <a:r>
              <a:rPr lang="el-GR" dirty="0"/>
              <a:t> Η προβολή προτύπων αμφιβόλου ποιότητας </a:t>
            </a:r>
          </a:p>
          <a:p>
            <a:r>
              <a:rPr lang="el-GR" dirty="0"/>
              <a:t> Η τυφλή μίμηση των προτύπων μόδας </a:t>
            </a:r>
          </a:p>
          <a:p>
            <a:r>
              <a:rPr lang="el-GR" dirty="0"/>
              <a:t> Η ομοιομορφία και η </a:t>
            </a:r>
            <a:r>
              <a:rPr lang="el-GR" dirty="0" err="1"/>
              <a:t>μαζοποίηση</a:t>
            </a:r>
            <a:r>
              <a:rPr lang="el-GR" dirty="0"/>
              <a:t> </a:t>
            </a:r>
          </a:p>
          <a:p>
            <a:r>
              <a:rPr lang="el-GR" dirty="0"/>
              <a:t> Η κερδοσκοπία προς όφελος των επιχειρήσεων και εις βάρος των καταναλωτών</a:t>
            </a:r>
          </a:p>
        </p:txBody>
      </p:sp>
    </p:spTree>
    <p:extLst>
      <p:ext uri="{BB962C8B-B14F-4D97-AF65-F5344CB8AC3E}">
        <p14:creationId xmlns:p14="http://schemas.microsoft.com/office/powerpoint/2010/main" val="3173472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3A3BCF-6001-561E-45A7-66AF1FE6A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Αίτια του φαινομένου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535B77A-E5DA-3FB0-3FFD-F03E96837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 Οι επιχειρήσεις δημιουργούν εφήμερα και παροδικά πρότυπα μόδας, για να οδηγούν διαρκώς τον καταναλωτή στην αγορά νέων προϊόντων και να αντεπεξέρχονται έτσι οι ίδιες στον ανταγωνισμό αυξάνοντας τα κέρδη τους. </a:t>
            </a:r>
          </a:p>
          <a:p>
            <a:r>
              <a:rPr lang="el-GR" dirty="0"/>
              <a:t> Η διαφήμιση δημιουργεί πλασματικές ανάγκες και ωθεί τον σημερινό άνθρωπο να αγοράζει συνεχώς τα είδη που θεωρούνται της μόδας. </a:t>
            </a:r>
          </a:p>
        </p:txBody>
      </p:sp>
    </p:spTree>
    <p:extLst>
      <p:ext uri="{BB962C8B-B14F-4D97-AF65-F5344CB8AC3E}">
        <p14:creationId xmlns:p14="http://schemas.microsoft.com/office/powerpoint/2010/main" val="3493277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A33E80F-D82F-EF11-75E7-3D51400DF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 Οι επιλογές που ακολουθούν τις επιταγές της μόδας εξασφαλίζουν το κύρος και την αναγνώριση από τους άλλους.</a:t>
            </a:r>
          </a:p>
          <a:p>
            <a:r>
              <a:rPr lang="el-GR" dirty="0"/>
              <a:t>Τα άτομα που έχουν συμπλέγματα κατωτερότητας πιστεύουν ότι ακολουθώντας τη μόδα του κοινωνικού τους περιβάλλοντος αποκτούν αναγνώριση από αυτό. </a:t>
            </a:r>
          </a:p>
          <a:p>
            <a:r>
              <a:rPr lang="el-GR" dirty="0"/>
              <a:t>Το άτομο επιθυμεί την αλλαγή, ώστε να αποφεύγει τη μονοτονία και να μην πλήττει.</a:t>
            </a:r>
          </a:p>
          <a:p>
            <a:r>
              <a:rPr lang="el-GR" dirty="0"/>
              <a:t>Οι άνθρωποι ψάχνουν τη χαρά και την ικανοποίηση στα υλικά αγαθά.</a:t>
            </a:r>
          </a:p>
        </p:txBody>
      </p:sp>
    </p:spTree>
    <p:extLst>
      <p:ext uri="{BB962C8B-B14F-4D97-AF65-F5344CB8AC3E}">
        <p14:creationId xmlns:p14="http://schemas.microsoft.com/office/powerpoint/2010/main" val="2720182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D2733E-AA77-DC92-8A26-4F769857F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Θετικές συνέπειες της μόδας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7642577-422E-54F2-5EA1-69BEB439A1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Προσφέρει εργασία σε πολλές κατηγορίες επαγγελμάτων, αφού γίνονται νέες βιομηχανίες και βιοτεχνίες έτοιμων ενδυμάτων, οίκοι μόδας κτλ. </a:t>
            </a:r>
            <a:endParaRPr lang="en-US" dirty="0"/>
          </a:p>
          <a:p>
            <a:r>
              <a:rPr lang="el-GR" dirty="0"/>
              <a:t>Ενισχύει την εθνική οικονομία με την εξαγωγή ειδών μόδας (έτοιμων ενδυμάτων, υποδημάτων, καλλυντικών), αλλά και με τη διεύρυνση των εμπορικών επιχειρήσεων. </a:t>
            </a:r>
            <a:endParaRPr lang="en-US" dirty="0"/>
          </a:p>
          <a:p>
            <a:r>
              <a:rPr lang="el-GR" dirty="0"/>
              <a:t>Ικανοποιεί την ανθρώπινη επιθυμία για αλλαγή, καταπολεμώντας την ανία και τη μονοτονία.</a:t>
            </a:r>
            <a:endParaRPr lang="en-US" dirty="0"/>
          </a:p>
          <a:p>
            <a:r>
              <a:rPr lang="el-GR" dirty="0"/>
              <a:t>Τονώνει την αυτοπεποίθηση του ατόμου</a:t>
            </a:r>
          </a:p>
        </p:txBody>
      </p:sp>
    </p:spTree>
    <p:extLst>
      <p:ext uri="{BB962C8B-B14F-4D97-AF65-F5344CB8AC3E}">
        <p14:creationId xmlns:p14="http://schemas.microsoft.com/office/powerpoint/2010/main" val="1853774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EBE477-80C0-A507-E25B-07B225A26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Αρνητικές συνέπειες της μόδας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4E0B02-CCDD-3A3B-3A1D-149D94350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Στερεί την ελευθερία και την πρωτοβουλία του ανθρώπου, αφού στην πραγματικότητα υποτάσσεται στη μίμηση. </a:t>
            </a:r>
          </a:p>
          <a:p>
            <a:r>
              <a:rPr lang="el-GR" dirty="0"/>
              <a:t>Εκμηδενίζει την προσωπικότητα του ατόμου αλλοτριώνοντας τη συνείδησή του. </a:t>
            </a:r>
          </a:p>
          <a:p>
            <a:r>
              <a:rPr lang="el-GR" dirty="0"/>
              <a:t>Τρέφει το αίσθημα της ανασφάλειας και της αβεβαιότητας και βοηθά στην ανάπτυξη του ανταγωνισμού, καθώς, για να είναι κάποιος κοινωνικά αναγνωρίσιμος, πρέπει να συμμορφώνεται στους κανόνες της μόδας. </a:t>
            </a:r>
          </a:p>
        </p:txBody>
      </p:sp>
    </p:spTree>
    <p:extLst>
      <p:ext uri="{BB962C8B-B14F-4D97-AF65-F5344CB8AC3E}">
        <p14:creationId xmlns:p14="http://schemas.microsoft.com/office/powerpoint/2010/main" val="3185350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FBFEE9-7D87-406F-8F8F-6F8B700F2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Καθιερώνει υλιστικά πρότυπα ζωής δίνοντας μεγαλύτερη σημασία στην εξωτερική εικόνα του ατόμου και στην κατοχή πλούτου και αδιαφορώντας για την πνευματική του καλλιέργεια. </a:t>
            </a:r>
          </a:p>
          <a:p>
            <a:endParaRPr lang="el-GR" dirty="0"/>
          </a:p>
          <a:p>
            <a:r>
              <a:rPr lang="el-GR" dirty="0"/>
              <a:t>Αλλοτριώνεται η πολιτιστική ταυτότητα των λαών εξαιτίας: α) της μίμησης και της ξενομανίας β) της απόρριψης στοιχείων της παράδοσης, γιατί θεωρούνται ξεπερασμένα.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Δημιουργεί άγχος και ψυχοσωματικά προβλήματα καθώς το άτομο, προσπαθώντας να ακολουθεί διαρκώς τη μόδα, εργάζεται περισσότερες ώρες προκειμένου να εξασφαλίσει χρήματα, για να αγοράζει νέα προϊόντα.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43690311"/>
      </p:ext>
    </p:extLst>
  </p:cSld>
  <p:clrMapOvr>
    <a:masterClrMapping/>
  </p:clrMapOvr>
</p:sld>
</file>

<file path=ppt/theme/theme1.xml><?xml version="1.0" encoding="utf-8"?>
<a:theme xmlns:a="http://schemas.openxmlformats.org/drawingml/2006/main" name="Βερολίνο">
  <a:themeElements>
    <a:clrScheme name="Βερολίνο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Βερολίνο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Βερολίν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TM04033917[[fn=Βερολίνο]]</Template>
  <TotalTime>60</TotalTime>
  <Words>543</Words>
  <Application>Microsoft Office PowerPoint</Application>
  <PresentationFormat>Ευρεία οθόνη</PresentationFormat>
  <Paragraphs>39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4" baseType="lpstr">
      <vt:lpstr>Arial</vt:lpstr>
      <vt:lpstr>Trebuchet MS</vt:lpstr>
      <vt:lpstr>Βερολίνο</vt:lpstr>
      <vt:lpstr>ΜΟΔΑ</vt:lpstr>
      <vt:lpstr>Παρουσίαση του PowerPoint</vt:lpstr>
      <vt:lpstr>ΟΡΙΣΜΟΣ</vt:lpstr>
      <vt:lpstr>Χαρακτηριστικά γνωρίσματα της μόδας  </vt:lpstr>
      <vt:lpstr>Αίτια του φαινομένου </vt:lpstr>
      <vt:lpstr>Παρουσίαση του PowerPoint</vt:lpstr>
      <vt:lpstr>Θετικές συνέπειες της μόδας</vt:lpstr>
      <vt:lpstr>Αρνητικές συνέπειες της μόδας</vt:lpstr>
      <vt:lpstr>Παρουσίαση του PowerPoint</vt:lpstr>
      <vt:lpstr>Προτάσεις - Λύσεις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ΧΡΙΣΤΙΝΑ ΜΑΛΙΟΥ</dc:creator>
  <cp:lastModifiedBy>ΧΡΙΣΤΙΝΑ ΜΑΛΙΟΥ</cp:lastModifiedBy>
  <cp:revision>7</cp:revision>
  <dcterms:created xsi:type="dcterms:W3CDTF">2026-03-25T07:59:41Z</dcterms:created>
  <dcterms:modified xsi:type="dcterms:W3CDTF">2026-03-25T09:00:31Z</dcterms:modified>
</cp:coreProperties>
</file>