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diagrams/layout9.xml" ContentType="application/vnd.openxmlformats-officedocument.drawingml.diagramLayout+xml"/>
  <Override PartName="/ppt/tags/tag49.xml" ContentType="application/vnd.openxmlformats-officedocument.presentationml.tags+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gs/tag38.xml" ContentType="application/vnd.openxmlformats-officedocument.presentationml.tags+xml"/>
  <Override PartName="/ppt/tags/tag85.xml" ContentType="application/vnd.openxmlformats-officedocument.presentationml.tags+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tags/tag41.xml" ContentType="application/vnd.openxmlformats-officedocument.presentationml.tags+xml"/>
  <Override PartName="/ppt/slides/slide77.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tags/tag5.xml" ContentType="application/vnd.openxmlformats-officedocument.presentationml.tags+xml"/>
  <Override PartName="/ppt/tags/tag79.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notesSlides/notesSlide46.xml" ContentType="application/vnd.openxmlformats-officedocument.presentationml.notesSlide+xml"/>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diagrams/layout6.xml" ContentType="application/vnd.openxmlformats-officedocument.drawingml.diagramLayout+xml"/>
  <Override PartName="/ppt/notesSlides/notesSlide35.xml" ContentType="application/vnd.openxmlformats-officedocument.presentationml.notesSlide+xml"/>
  <Override PartName="/ppt/diagrams/data10.xml" ContentType="application/vnd.openxmlformats-officedocument.drawingml.diagramData+xml"/>
  <Override PartName="/ppt/tags/tag57.xml" ContentType="application/vnd.openxmlformats-officedocument.presentationml.tags+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60.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slideLayouts/slideLayout10.xml" ContentType="application/vnd.openxmlformats-officedocument.presentationml.slideLayout+xml"/>
  <Override PartName="/ppt/diagrams/drawing8.xml" ContentType="application/vnd.ms-office.drawingml.diagramDrawing+xml"/>
  <Override PartName="/ppt/tags/tag24.xml" ContentType="application/vnd.openxmlformats-officedocument.presentationml.tags+xml"/>
  <Override PartName="/ppt/tags/tag71.xml" ContentType="application/vnd.openxmlformats-officedocument.presentationml.tags+xml"/>
  <Override PartName="/ppt/diagrams/quickStyle8.xml" ContentType="application/vnd.openxmlformats-officedocument.drawingml.diagramStyle+xml"/>
  <Override PartName="/ppt/tags/tag13.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tags/tag2.xml" ContentType="application/vnd.openxmlformats-officedocument.presentationml.tags+xml"/>
  <Override PartName="/ppt/tags/tag87.xml" ContentType="application/vnd.openxmlformats-officedocument.presentationml.tags+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tags/tag29.xml" ContentType="application/vnd.openxmlformats-officedocument.presentationml.tags+xml"/>
  <Override PartName="/ppt/tags/tag76.xml" ContentType="application/vnd.openxmlformats-officedocument.presentationml.tags+xml"/>
  <Override PartName="/ppt/slides/slide30.xml" ContentType="application/vnd.openxmlformats-officedocument.presentationml.slide+xml"/>
  <Override PartName="/ppt/notesSlides/notesSlide32.xml" ContentType="application/vnd.openxmlformats-officedocument.presentationml.notesSlide+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tags/tag43.xml" ContentType="application/vnd.openxmlformats-officedocument.presentationml.tags+xml"/>
  <Override PartName="/ppt/tags/tag90.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11.xml" ContentType="application/vnd.openxmlformats-officedocument.drawingml.diagramStyle+xml"/>
  <Override PartName="/ppt/tags/tag32.xml" ContentType="application/vnd.openxmlformats-officedocument.presentationml.tags+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tags/tag10.xml" ContentType="application/vnd.openxmlformats-officedocument.presentationml.tags+xml"/>
  <Override PartName="/ppt/tags/tag21.xml" ContentType="application/vnd.openxmlformats-officedocument.presentationml.tags+xml"/>
  <Override PartName="/ppt/slides/slide57.xml" ContentType="application/vnd.openxmlformats-officedocument.presentationml.slide+xml"/>
  <Override PartName="/ppt/notesSlides/notesSlide1.xml" ContentType="application/vnd.openxmlformats-officedocument.presentationml.notesSlide+xml"/>
  <Override PartName="/ppt/diagrams/quickStyle5.xml" ContentType="application/vnd.openxmlformats-officedocument.drawingml.diagramStyle+xml"/>
  <Override PartName="/ppt/notesSlides/notesSlide59.xml" ContentType="application/vnd.openxmlformats-officedocument.presentationml.notesSlide+xml"/>
  <Override PartName="/ppt/tags/tag7.xml" ContentType="application/vnd.openxmlformats-officedocument.presentationml.tags+xml"/>
  <Override PartName="/ppt/slides/slide46.xml" ContentType="application/vnd.openxmlformats-officedocument.presentationml.slide+xml"/>
  <Override PartName="/ppt/notesSlides/notesSlide48.xml" ContentType="application/vnd.openxmlformats-officedocument.presentationml.notesSlide+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diagrams/layout8.xml" ContentType="application/vnd.openxmlformats-officedocument.drawingml.diagramLayout+xml"/>
  <Override PartName="/ppt/notesSlides/notesSlide55.xml" ContentType="application/vnd.openxmlformats-officedocument.presentationml.notesSlide+xml"/>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diagrams/data9.xml" ContentType="application/vnd.openxmlformats-officedocument.drawingml.diagramData+xml"/>
  <Override PartName="/ppt/notesSlides/notesSlide62.xml" ContentType="application/vnd.openxmlformats-officedocument.presentationml.notesSlide+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notesSlides/notesSlide73.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40.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diagrams/quickStyle12.xml" ContentType="application/vnd.openxmlformats-officedocument.drawingml.diagramStyle+xml"/>
  <Override PartName="/ppt/notesSlides/notesSlide6.xml" ContentType="application/vnd.openxmlformats-officedocument.presentationml.notesSlide+xml"/>
  <Override PartName="/ppt/diagrams/drawing6.xml" ContentType="application/vnd.ms-office.drawingml.diagramDrawing+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tags/tag11.xml" ContentType="application/vnd.openxmlformats-officedocument.presentationml.tags+xml"/>
  <Override PartName="/ppt/diagrams/layout12.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tags/tag4.xml" ContentType="application/vnd.openxmlformats-officedocument.presentationml.tags+xml"/>
  <Override PartName="/ppt/tags/tag89.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tags/tag78.xml" ContentType="application/vnd.openxmlformats-officedocument.presentationml.tags+xml"/>
  <Override PartName="/ppt/slides/slide32.xml" ContentType="application/vnd.openxmlformats-officedocument.presentationml.slide+xml"/>
  <Override PartName="/ppt/notesSlides/notesSlide34.xml" ContentType="application/vnd.openxmlformats-officedocument.presentationml.notesSlide+xml"/>
  <Override PartName="/ppt/tags/tag56.xml" ContentType="application/vnd.openxmlformats-officedocument.presentationml.tags+xml"/>
  <Override PartName="/ppt/tags/tag67.xml" ContentType="application/vnd.openxmlformats-officedocument.presentationml.tags+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notesSlides/notesSlide23.xml" ContentType="application/vnd.openxmlformats-officedocument.presentationml.notesSlide+xml"/>
  <Override PartName="/ppt/diagrams/data6.xml" ContentType="application/vnd.openxmlformats-officedocument.drawingml.diagramData+xml"/>
  <Override PartName="/ppt/tags/tag45.xml" ContentType="application/vnd.openxmlformats-officedocument.presentationml.tags+xml"/>
  <Override PartName="/ppt/notesSlides/notesSlide70.xml" ContentType="application/vnd.openxmlformats-officedocument.presentationml.notesSlide+xml"/>
  <Override PartName="/ppt/tags/tag92.xml" ContentType="application/vnd.openxmlformats-officedocument.presentationml.tags+xml"/>
  <Override PartName="/ppt/notesSlides/notesSlide12.xml" ContentType="application/vnd.openxmlformats-officedocument.presentationml.notesSlide+xml"/>
  <Override PartName="/ppt/diagrams/colors8.xml" ContentType="application/vnd.openxmlformats-officedocument.drawingml.diagramColors+xml"/>
  <Override PartName="/ppt/tags/tag34.xml" ContentType="application/vnd.openxmlformats-officedocument.presentationml.tags+xml"/>
  <Override PartName="/ppt/tags/tag81.xml" ContentType="application/vnd.openxmlformats-officedocument.presentationml.tags+xml"/>
  <Override PartName="/ppt/diagrams/drawing7.xml" ContentType="application/vnd.ms-office.drawingml.diagramDrawing+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tags/tag9.xml" ContentType="application/vnd.openxmlformats-officedocument.presentationml.tags+xml"/>
  <Override PartName="/ppt/slides/slide48.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tags/tag39.xml" ContentType="application/vnd.openxmlformats-officedocument.presentationml.tags+xml"/>
  <Override PartName="/ppt/tags/tag86.xml" ContentType="application/vnd.openxmlformats-officedocument.presentationml.tags+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tags/tag64.xml" ContentType="application/vnd.openxmlformats-officedocument.presentationml.tags+xml"/>
  <Override PartName="/ppt/notesSlides/notesSlide8.xml" ContentType="application/vnd.openxmlformats-officedocument.presentationml.notesSlide+xml"/>
  <Override PartName="/ppt/diagrams/layout2.xml" ContentType="application/vnd.openxmlformats-officedocument.drawingml.diagramLayout+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53.xml" ContentType="application/vnd.openxmlformats-officedocument.presentationml.tags+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diagrams/drawing4.xml" ContentType="application/vnd.ms-office.drawingml.diagramDrawing+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notesSlides/notesSlide69.xml" ContentType="application/vnd.openxmlformats-officedocument.presentationml.notesSlide+xml"/>
  <Override PartName="/ppt/tags/tag6.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diagrams/data11.xml" ContentType="application/vnd.openxmlformats-officedocument.drawingml.diagramData+xml"/>
  <Override PartName="/ppt/tags/tag58.xml" ContentType="application/vnd.openxmlformats-officedocument.presentationml.tags+xml"/>
  <Override PartName="/ppt/tags/tag69.xml" ContentType="application/vnd.openxmlformats-officedocument.presentationml.tags+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tags/tag47.xml" ContentType="application/vnd.openxmlformats-officedocument.presentationml.tags+xml"/>
  <Override PartName="/ppt/tags/tag94.xml" ContentType="application/vnd.openxmlformats-officedocument.presentationml.tags+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tags/tag36.xml" ContentType="application/vnd.openxmlformats-officedocument.presentationml.tags+xml"/>
  <Override PartName="/ppt/tags/tag83.xml" ContentType="application/vnd.openxmlformats-officedocument.presentationml.tags+xml"/>
  <Override PartName="/ppt/notesSlides/notesSlide50.xml" ContentType="application/vnd.openxmlformats-officedocument.presentationml.notesSlide+xml"/>
  <Override PartName="/ppt/diagrams/drawing9.xml" ContentType="application/vnd.ms-office.drawingml.diagramDrawing+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diagrams/quickStyle9.xml" ContentType="application/vnd.openxmlformats-officedocument.drawingml.diagramStyle+xml"/>
  <Override PartName="/ppt/tags/tag50.xml" ContentType="application/vnd.openxmlformats-officedocument.presentationml.tags+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316" r:id="rId2"/>
    <p:sldId id="317" r:id="rId3"/>
    <p:sldId id="318" r:id="rId4"/>
    <p:sldId id="319" r:id="rId5"/>
    <p:sldId id="320" r:id="rId6"/>
    <p:sldId id="321" r:id="rId7"/>
    <p:sldId id="322" r:id="rId8"/>
    <p:sldId id="323" r:id="rId9"/>
    <p:sldId id="324" r:id="rId10"/>
    <p:sldId id="325" r:id="rId11"/>
    <p:sldId id="326" r:id="rId12"/>
    <p:sldId id="327" r:id="rId13"/>
    <p:sldId id="328" r:id="rId14"/>
    <p:sldId id="329" r:id="rId15"/>
    <p:sldId id="330" r:id="rId16"/>
    <p:sldId id="331" r:id="rId17"/>
    <p:sldId id="332" r:id="rId18"/>
    <p:sldId id="333" r:id="rId19"/>
    <p:sldId id="334" r:id="rId20"/>
    <p:sldId id="335" r:id="rId21"/>
    <p:sldId id="336" r:id="rId22"/>
    <p:sldId id="337" r:id="rId23"/>
    <p:sldId id="338" r:id="rId24"/>
    <p:sldId id="339"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54" r:id="rId40"/>
    <p:sldId id="355" r:id="rId41"/>
    <p:sldId id="356" r:id="rId42"/>
    <p:sldId id="357" r:id="rId43"/>
    <p:sldId id="358" r:id="rId44"/>
    <p:sldId id="359" r:id="rId45"/>
    <p:sldId id="360" r:id="rId46"/>
    <p:sldId id="361" r:id="rId47"/>
    <p:sldId id="362" r:id="rId48"/>
    <p:sldId id="363" r:id="rId49"/>
    <p:sldId id="364" r:id="rId50"/>
    <p:sldId id="365" r:id="rId51"/>
    <p:sldId id="366" r:id="rId52"/>
    <p:sldId id="367" r:id="rId53"/>
    <p:sldId id="368" r:id="rId54"/>
    <p:sldId id="369" r:id="rId55"/>
    <p:sldId id="370" r:id="rId56"/>
    <p:sldId id="371" r:id="rId57"/>
    <p:sldId id="372" r:id="rId58"/>
    <p:sldId id="373" r:id="rId59"/>
    <p:sldId id="374" r:id="rId60"/>
    <p:sldId id="375" r:id="rId61"/>
    <p:sldId id="376" r:id="rId62"/>
    <p:sldId id="377" r:id="rId63"/>
    <p:sldId id="378" r:id="rId64"/>
    <p:sldId id="379" r:id="rId65"/>
    <p:sldId id="380" r:id="rId66"/>
    <p:sldId id="381" r:id="rId67"/>
    <p:sldId id="382" r:id="rId68"/>
    <p:sldId id="383" r:id="rId69"/>
    <p:sldId id="384" r:id="rId70"/>
    <p:sldId id="385" r:id="rId71"/>
    <p:sldId id="386" r:id="rId72"/>
    <p:sldId id="387" r:id="rId73"/>
    <p:sldId id="388" r:id="rId74"/>
    <p:sldId id="389" r:id="rId75"/>
    <p:sldId id="390" r:id="rId76"/>
    <p:sldId id="391" r:id="rId77"/>
    <p:sldId id="392" r:id="rId78"/>
    <p:sldId id="393" r:id="rId79"/>
    <p:sldId id="394" r:id="rId80"/>
    <p:sldId id="395" r:id="rId81"/>
    <p:sldId id="396" r:id="rId82"/>
    <p:sldId id="397" r:id="rId83"/>
    <p:sldId id="398" r:id="rId8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37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626998-23B1-4E46-928A-A9DB21FADB68}"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l-GR"/>
        </a:p>
      </dgm:t>
    </dgm:pt>
    <dgm:pt modelId="{44566C7B-8240-40E4-9EB5-8F6E96E0FE2C}">
      <dgm:prSet custT="1"/>
      <dgm:spPr>
        <a:ln>
          <a:noFill/>
        </a:ln>
      </dgm:spPr>
      <dgm:t>
        <a:bodyPr/>
        <a:lstStyle/>
        <a:p>
          <a:pPr rtl="0"/>
          <a:r>
            <a:rPr lang="el-GR" sz="2000" dirty="0" smtClean="0"/>
            <a:t>Ο πόλεμος που αργότερα ονομάστηκε Β‘ Παγκόσμιος ξεκίνησε με τη </a:t>
          </a:r>
          <a:r>
            <a:rPr lang="el-GR" sz="2000" b="1" dirty="0" smtClean="0"/>
            <a:t>γερμανική</a:t>
          </a:r>
          <a:r>
            <a:rPr lang="el-GR" sz="2000" dirty="0" smtClean="0"/>
            <a:t> </a:t>
          </a:r>
          <a:r>
            <a:rPr lang="el-GR" sz="2000" b="1" dirty="0" smtClean="0"/>
            <a:t>εισβολή</a:t>
          </a:r>
          <a:r>
            <a:rPr lang="el-GR" sz="2000" dirty="0" smtClean="0"/>
            <a:t> στην </a:t>
          </a:r>
          <a:r>
            <a:rPr lang="el-GR" sz="2000" b="1" dirty="0" smtClean="0">
              <a:solidFill>
                <a:srgbClr val="0070C0"/>
              </a:solidFill>
            </a:rPr>
            <a:t>Πολωνία</a:t>
          </a:r>
          <a:r>
            <a:rPr lang="el-GR" sz="2000" dirty="0" smtClean="0">
              <a:solidFill>
                <a:srgbClr val="0070C0"/>
              </a:solidFill>
            </a:rPr>
            <a:t> </a:t>
          </a:r>
          <a:r>
            <a:rPr lang="el-GR" sz="2000" dirty="0" smtClean="0"/>
            <a:t>την </a:t>
          </a:r>
          <a:r>
            <a:rPr lang="el-GR" sz="2800" u="sng" dirty="0" smtClean="0"/>
            <a:t>1η Σεπτεμβρίου 1939</a:t>
          </a:r>
          <a:r>
            <a:rPr lang="el-GR" sz="2800" dirty="0" smtClean="0"/>
            <a:t>. </a:t>
          </a:r>
          <a:r>
            <a:rPr lang="en-US" sz="2800" dirty="0" smtClean="0"/>
            <a:t> </a:t>
          </a:r>
          <a:endParaRPr lang="el-GR" sz="2800" dirty="0"/>
        </a:p>
      </dgm:t>
    </dgm:pt>
    <dgm:pt modelId="{A80ADED4-55BF-415C-8C73-6735C3412318}" type="parTrans" cxnId="{D1C815C3-3B46-4B37-92A9-B0491931EF2C}">
      <dgm:prSet/>
      <dgm:spPr/>
      <dgm:t>
        <a:bodyPr/>
        <a:lstStyle/>
        <a:p>
          <a:endParaRPr lang="el-GR"/>
        </a:p>
      </dgm:t>
    </dgm:pt>
    <dgm:pt modelId="{0F0E60EC-2783-4670-8C11-F8ED367AC1E0}" type="sibTrans" cxnId="{D1C815C3-3B46-4B37-92A9-B0491931EF2C}">
      <dgm:prSet/>
      <dgm:spPr/>
      <dgm:t>
        <a:bodyPr/>
        <a:lstStyle/>
        <a:p>
          <a:endParaRPr lang="el-GR"/>
        </a:p>
      </dgm:t>
    </dgm:pt>
    <dgm:pt modelId="{40866F50-5059-4826-9353-75AEF6810554}">
      <dgm:prSet/>
      <dgm:spPr/>
      <dgm:t>
        <a:bodyPr/>
        <a:lstStyle/>
        <a:p>
          <a:pPr rtl="0"/>
          <a:r>
            <a:rPr lang="el-GR" dirty="0" smtClean="0"/>
            <a:t>Αμέσως, </a:t>
          </a:r>
          <a:r>
            <a:rPr lang="el-GR" b="1" dirty="0" smtClean="0">
              <a:solidFill>
                <a:srgbClr val="0070C0"/>
              </a:solidFill>
            </a:rPr>
            <a:t>Βρετανία</a:t>
          </a:r>
          <a:r>
            <a:rPr lang="el-GR" dirty="0" smtClean="0"/>
            <a:t> και </a:t>
          </a:r>
          <a:r>
            <a:rPr lang="el-GR" b="1" dirty="0" smtClean="0">
              <a:solidFill>
                <a:srgbClr val="0070C0"/>
              </a:solidFill>
            </a:rPr>
            <a:t>Γαλλία</a:t>
          </a:r>
          <a:r>
            <a:rPr lang="el-GR" dirty="0" smtClean="0"/>
            <a:t> κήρυξαν τον πόλεμο στη </a:t>
          </a:r>
          <a:r>
            <a:rPr lang="el-GR" b="1" dirty="0" smtClean="0"/>
            <a:t>Γερμανία</a:t>
          </a:r>
          <a:r>
            <a:rPr lang="el-GR" dirty="0" smtClean="0"/>
            <a:t>. </a:t>
          </a:r>
          <a:endParaRPr lang="el-GR" dirty="0"/>
        </a:p>
      </dgm:t>
    </dgm:pt>
    <dgm:pt modelId="{19CE119B-7846-4452-A425-D2BB1E52264F}" type="parTrans" cxnId="{EE920C2F-96F6-4ACF-AD4E-B9B9BC2810F2}">
      <dgm:prSet/>
      <dgm:spPr/>
      <dgm:t>
        <a:bodyPr/>
        <a:lstStyle/>
        <a:p>
          <a:endParaRPr lang="el-GR"/>
        </a:p>
      </dgm:t>
    </dgm:pt>
    <dgm:pt modelId="{26AA2DA4-159F-4BD0-A1B8-7212DEBF9A2B}" type="sibTrans" cxnId="{EE920C2F-96F6-4ACF-AD4E-B9B9BC2810F2}">
      <dgm:prSet/>
      <dgm:spPr/>
      <dgm:t>
        <a:bodyPr/>
        <a:lstStyle/>
        <a:p>
          <a:endParaRPr lang="el-GR"/>
        </a:p>
      </dgm:t>
    </dgm:pt>
    <dgm:pt modelId="{56170915-8325-49AF-9199-036F2A83282F}" type="pres">
      <dgm:prSet presAssocID="{90626998-23B1-4E46-928A-A9DB21FADB68}" presName="compositeShape" presStyleCnt="0">
        <dgm:presLayoutVars>
          <dgm:chMax val="2"/>
          <dgm:dir/>
          <dgm:resizeHandles val="exact"/>
        </dgm:presLayoutVars>
      </dgm:prSet>
      <dgm:spPr/>
      <dgm:t>
        <a:bodyPr/>
        <a:lstStyle/>
        <a:p>
          <a:endParaRPr lang="el-GR"/>
        </a:p>
      </dgm:t>
    </dgm:pt>
    <dgm:pt modelId="{DBECA053-42DE-478A-9B13-D3DC1383E0BC}" type="pres">
      <dgm:prSet presAssocID="{90626998-23B1-4E46-928A-A9DB21FADB68}" presName="divider" presStyleLbl="fgShp" presStyleIdx="0" presStyleCnt="1"/>
      <dgm:spPr>
        <a:solidFill>
          <a:srgbClr val="FF0000"/>
        </a:solidFill>
      </dgm:spPr>
    </dgm:pt>
    <dgm:pt modelId="{494C39A2-EB14-4784-B1F9-17AAEB2A2F05}" type="pres">
      <dgm:prSet presAssocID="{44566C7B-8240-40E4-9EB5-8F6E96E0FE2C}" presName="downArrow" presStyleLbl="node1" presStyleIdx="0" presStyleCnt="2"/>
      <dgm:spPr>
        <a:solidFill>
          <a:schemeClr val="tx1"/>
        </a:solidFill>
      </dgm:spPr>
    </dgm:pt>
    <dgm:pt modelId="{11A30424-F0D0-4722-8D89-7D2BFAB69C0B}" type="pres">
      <dgm:prSet presAssocID="{44566C7B-8240-40E4-9EB5-8F6E96E0FE2C}" presName="downArrowText" presStyleLbl="revTx" presStyleIdx="0" presStyleCnt="2" custScaleX="152428">
        <dgm:presLayoutVars>
          <dgm:bulletEnabled val="1"/>
        </dgm:presLayoutVars>
      </dgm:prSet>
      <dgm:spPr/>
      <dgm:t>
        <a:bodyPr/>
        <a:lstStyle/>
        <a:p>
          <a:endParaRPr lang="el-GR"/>
        </a:p>
      </dgm:t>
    </dgm:pt>
    <dgm:pt modelId="{449C8C01-552C-4742-9379-A630B0D6F4B2}" type="pres">
      <dgm:prSet presAssocID="{40866F50-5059-4826-9353-75AEF6810554}" presName="upArrow" presStyleLbl="node1" presStyleIdx="1" presStyleCnt="2"/>
      <dgm:spPr>
        <a:solidFill>
          <a:srgbClr val="00B0F0"/>
        </a:solidFill>
      </dgm:spPr>
    </dgm:pt>
    <dgm:pt modelId="{00BB98C7-BD56-41C2-A7DD-3F7E07E98390}" type="pres">
      <dgm:prSet presAssocID="{40866F50-5059-4826-9353-75AEF6810554}" presName="upArrowText" presStyleLbl="revTx" presStyleIdx="1" presStyleCnt="2">
        <dgm:presLayoutVars>
          <dgm:bulletEnabled val="1"/>
        </dgm:presLayoutVars>
      </dgm:prSet>
      <dgm:spPr/>
      <dgm:t>
        <a:bodyPr/>
        <a:lstStyle/>
        <a:p>
          <a:endParaRPr lang="el-GR"/>
        </a:p>
      </dgm:t>
    </dgm:pt>
  </dgm:ptLst>
  <dgm:cxnLst>
    <dgm:cxn modelId="{4D6F8CB8-3466-45E7-965E-EB00D0D668AF}" type="presOf" srcId="{90626998-23B1-4E46-928A-A9DB21FADB68}" destId="{56170915-8325-49AF-9199-036F2A83282F}" srcOrd="0" destOrd="0" presId="urn:microsoft.com/office/officeart/2005/8/layout/arrow3"/>
    <dgm:cxn modelId="{EE920C2F-96F6-4ACF-AD4E-B9B9BC2810F2}" srcId="{90626998-23B1-4E46-928A-A9DB21FADB68}" destId="{40866F50-5059-4826-9353-75AEF6810554}" srcOrd="1" destOrd="0" parTransId="{19CE119B-7846-4452-A425-D2BB1E52264F}" sibTransId="{26AA2DA4-159F-4BD0-A1B8-7212DEBF9A2B}"/>
    <dgm:cxn modelId="{A7530364-9F22-48B4-B0B3-B7DB41E8320F}" type="presOf" srcId="{44566C7B-8240-40E4-9EB5-8F6E96E0FE2C}" destId="{11A30424-F0D0-4722-8D89-7D2BFAB69C0B}" srcOrd="0" destOrd="0" presId="urn:microsoft.com/office/officeart/2005/8/layout/arrow3"/>
    <dgm:cxn modelId="{D1C815C3-3B46-4B37-92A9-B0491931EF2C}" srcId="{90626998-23B1-4E46-928A-A9DB21FADB68}" destId="{44566C7B-8240-40E4-9EB5-8F6E96E0FE2C}" srcOrd="0" destOrd="0" parTransId="{A80ADED4-55BF-415C-8C73-6735C3412318}" sibTransId="{0F0E60EC-2783-4670-8C11-F8ED367AC1E0}"/>
    <dgm:cxn modelId="{860BA81E-2405-48DD-807A-BCE7C966F7CA}" type="presOf" srcId="{40866F50-5059-4826-9353-75AEF6810554}" destId="{00BB98C7-BD56-41C2-A7DD-3F7E07E98390}" srcOrd="0" destOrd="0" presId="urn:microsoft.com/office/officeart/2005/8/layout/arrow3"/>
    <dgm:cxn modelId="{F2C4890A-8F8A-41EB-A66D-EE24E912ED50}" type="presParOf" srcId="{56170915-8325-49AF-9199-036F2A83282F}" destId="{DBECA053-42DE-478A-9B13-D3DC1383E0BC}" srcOrd="0" destOrd="0" presId="urn:microsoft.com/office/officeart/2005/8/layout/arrow3"/>
    <dgm:cxn modelId="{5C6A711C-7660-4F0A-A413-824E2EB09D7A}" type="presParOf" srcId="{56170915-8325-49AF-9199-036F2A83282F}" destId="{494C39A2-EB14-4784-B1F9-17AAEB2A2F05}" srcOrd="1" destOrd="0" presId="urn:microsoft.com/office/officeart/2005/8/layout/arrow3"/>
    <dgm:cxn modelId="{DEE24414-B15A-4B24-BE89-8FEC828A1DCC}" type="presParOf" srcId="{56170915-8325-49AF-9199-036F2A83282F}" destId="{11A30424-F0D0-4722-8D89-7D2BFAB69C0B}" srcOrd="2" destOrd="0" presId="urn:microsoft.com/office/officeart/2005/8/layout/arrow3"/>
    <dgm:cxn modelId="{A7F5AE71-4A58-48F4-BC4F-76BCD973BED6}" type="presParOf" srcId="{56170915-8325-49AF-9199-036F2A83282F}" destId="{449C8C01-552C-4742-9379-A630B0D6F4B2}" srcOrd="3" destOrd="0" presId="urn:microsoft.com/office/officeart/2005/8/layout/arrow3"/>
    <dgm:cxn modelId="{241E0D02-05F7-47E7-873F-77189E8B862F}" type="presParOf" srcId="{56170915-8325-49AF-9199-036F2A83282F}" destId="{00BB98C7-BD56-41C2-A7DD-3F7E07E98390}" srcOrd="4" destOrd="0" presId="urn:microsoft.com/office/officeart/2005/8/layout/arrow3"/>
  </dgm:cxnLst>
  <dgm:bg/>
  <dgm:whole>
    <a:ln>
      <a:no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30798EB-F6A6-4078-800B-04FD205AACD3}" type="doc">
      <dgm:prSet loTypeId="urn:microsoft.com/office/officeart/2005/8/layout/arrow4" loCatId="relationship" qsTypeId="urn:microsoft.com/office/officeart/2005/8/quickstyle/simple1" qsCatId="simple" csTypeId="urn:microsoft.com/office/officeart/2005/8/colors/colorful5" csCatId="colorful" phldr="1"/>
      <dgm:spPr/>
      <dgm:t>
        <a:bodyPr/>
        <a:lstStyle/>
        <a:p>
          <a:endParaRPr lang="el-GR"/>
        </a:p>
      </dgm:t>
    </dgm:pt>
    <dgm:pt modelId="{D557CEC0-CB79-4BBF-9067-51DE66049F79}">
      <dgm:prSet custT="1"/>
      <dgm:spPr/>
      <dgm:t>
        <a:bodyPr/>
        <a:lstStyle/>
        <a:p>
          <a:pPr rtl="0"/>
          <a:r>
            <a:rPr lang="el-GR" sz="2000" dirty="0" smtClean="0"/>
            <a:t>Παράλληλα, στα ανατολικά είχε ξεκινήσει, από τον </a:t>
          </a:r>
          <a:r>
            <a:rPr lang="el-GR" sz="2000" b="1" u="sng" dirty="0" smtClean="0"/>
            <a:t>Ιούνιο του 1944</a:t>
          </a:r>
          <a:r>
            <a:rPr lang="el-GR" sz="2000" dirty="0" smtClean="0"/>
            <a:t>, μεγάλη </a:t>
          </a:r>
          <a:r>
            <a:rPr lang="el-GR" sz="2000" b="1" dirty="0" smtClean="0">
              <a:solidFill>
                <a:srgbClr val="FF0000"/>
              </a:solidFill>
            </a:rPr>
            <a:t>σοβιετική</a:t>
          </a:r>
          <a:r>
            <a:rPr lang="el-GR" sz="2000" dirty="0" smtClean="0"/>
            <a:t> </a:t>
          </a:r>
          <a:r>
            <a:rPr lang="el-GR" sz="2000" b="1" dirty="0" smtClean="0">
              <a:solidFill>
                <a:srgbClr val="FF0000"/>
              </a:solidFill>
            </a:rPr>
            <a:t>αντεπίθεση</a:t>
          </a:r>
          <a:r>
            <a:rPr lang="el-GR" sz="2000" dirty="0" smtClean="0"/>
            <a:t>. </a:t>
          </a:r>
          <a:endParaRPr lang="el-GR" sz="2000" dirty="0"/>
        </a:p>
      </dgm:t>
    </dgm:pt>
    <dgm:pt modelId="{F44D3E1B-375D-4150-9CBD-F9A2E13295E5}" type="parTrans" cxnId="{69AB3C54-4FA4-4C0E-802B-6AD31CAC9203}">
      <dgm:prSet/>
      <dgm:spPr/>
      <dgm:t>
        <a:bodyPr/>
        <a:lstStyle/>
        <a:p>
          <a:endParaRPr lang="el-GR"/>
        </a:p>
      </dgm:t>
    </dgm:pt>
    <dgm:pt modelId="{F8095EC8-DDFB-4D0E-A832-47CA5C996DC0}" type="sibTrans" cxnId="{69AB3C54-4FA4-4C0E-802B-6AD31CAC9203}">
      <dgm:prSet/>
      <dgm:spPr/>
      <dgm:t>
        <a:bodyPr/>
        <a:lstStyle/>
        <a:p>
          <a:endParaRPr lang="el-GR"/>
        </a:p>
      </dgm:t>
    </dgm:pt>
    <dgm:pt modelId="{06C05FB5-F2D2-436D-8769-8ADC6A54CAE5}">
      <dgm:prSet custT="1"/>
      <dgm:spPr/>
      <dgm:t>
        <a:bodyPr/>
        <a:lstStyle/>
        <a:p>
          <a:pPr rtl="0"/>
          <a:r>
            <a:rPr lang="el-GR" sz="2000" dirty="0" smtClean="0"/>
            <a:t>Τα </a:t>
          </a:r>
          <a:r>
            <a:rPr lang="el-GR" sz="2000" b="1" dirty="0" smtClean="0"/>
            <a:t>γερμανικά</a:t>
          </a:r>
          <a:r>
            <a:rPr lang="el-GR" sz="2000" dirty="0" smtClean="0"/>
            <a:t> </a:t>
          </a:r>
          <a:r>
            <a:rPr lang="el-GR" sz="2000" b="1" dirty="0" smtClean="0"/>
            <a:t>στρατεύματα</a:t>
          </a:r>
          <a:r>
            <a:rPr lang="el-GR" sz="2000" dirty="0" smtClean="0"/>
            <a:t> των Βαλκανίων και της κεντρικής Ευρώπης, προκειμένου να μην εγκλωβιστούν, άρχισαν να </a:t>
          </a:r>
          <a:r>
            <a:rPr lang="el-GR" sz="2000" b="1" dirty="0" smtClean="0"/>
            <a:t>υποχωρούν</a:t>
          </a:r>
          <a:r>
            <a:rPr lang="el-GR" sz="2000" dirty="0" smtClean="0"/>
            <a:t>.</a:t>
          </a:r>
          <a:endParaRPr lang="el-GR" sz="2000" dirty="0"/>
        </a:p>
      </dgm:t>
    </dgm:pt>
    <dgm:pt modelId="{C21184ED-3BA3-4877-A8CE-698CDA12BF27}" type="parTrans" cxnId="{D03E23ED-1D0A-4456-ADF0-33FC11422BE2}">
      <dgm:prSet/>
      <dgm:spPr/>
      <dgm:t>
        <a:bodyPr/>
        <a:lstStyle/>
        <a:p>
          <a:endParaRPr lang="el-GR"/>
        </a:p>
      </dgm:t>
    </dgm:pt>
    <dgm:pt modelId="{474F5C49-9DF5-4A95-9E2B-D9506114C167}" type="sibTrans" cxnId="{D03E23ED-1D0A-4456-ADF0-33FC11422BE2}">
      <dgm:prSet/>
      <dgm:spPr/>
      <dgm:t>
        <a:bodyPr/>
        <a:lstStyle/>
        <a:p>
          <a:endParaRPr lang="el-GR"/>
        </a:p>
      </dgm:t>
    </dgm:pt>
    <dgm:pt modelId="{6E6E1DBA-8340-42DD-9CF5-114C709BEB07}" type="pres">
      <dgm:prSet presAssocID="{830798EB-F6A6-4078-800B-04FD205AACD3}" presName="compositeShape" presStyleCnt="0">
        <dgm:presLayoutVars>
          <dgm:chMax val="2"/>
          <dgm:dir/>
          <dgm:resizeHandles val="exact"/>
        </dgm:presLayoutVars>
      </dgm:prSet>
      <dgm:spPr/>
      <dgm:t>
        <a:bodyPr/>
        <a:lstStyle/>
        <a:p>
          <a:endParaRPr lang="el-GR"/>
        </a:p>
      </dgm:t>
    </dgm:pt>
    <dgm:pt modelId="{7572BC16-A3C0-459B-ACBE-F85F3C78265C}" type="pres">
      <dgm:prSet presAssocID="{D557CEC0-CB79-4BBF-9067-51DE66049F79}" presName="upArrow" presStyleLbl="node1" presStyleIdx="0" presStyleCnt="2"/>
      <dgm:spPr>
        <a:solidFill>
          <a:srgbClr val="FF0000"/>
        </a:solidFill>
      </dgm:spPr>
    </dgm:pt>
    <dgm:pt modelId="{8DA236C4-A28F-4E8B-AC7F-EEEC116172F0}" type="pres">
      <dgm:prSet presAssocID="{D557CEC0-CB79-4BBF-9067-51DE66049F79}" presName="upArrowText" presStyleLbl="revTx" presStyleIdx="0" presStyleCnt="2">
        <dgm:presLayoutVars>
          <dgm:chMax val="0"/>
          <dgm:bulletEnabled val="1"/>
        </dgm:presLayoutVars>
      </dgm:prSet>
      <dgm:spPr/>
      <dgm:t>
        <a:bodyPr/>
        <a:lstStyle/>
        <a:p>
          <a:endParaRPr lang="el-GR"/>
        </a:p>
      </dgm:t>
    </dgm:pt>
    <dgm:pt modelId="{E300E5E4-6A41-4658-96DF-8126D954B698}" type="pres">
      <dgm:prSet presAssocID="{06C05FB5-F2D2-436D-8769-8ADC6A54CAE5}" presName="downArrow" presStyleLbl="node1" presStyleIdx="1" presStyleCnt="2"/>
      <dgm:spPr>
        <a:solidFill>
          <a:schemeClr val="tx1"/>
        </a:solidFill>
      </dgm:spPr>
    </dgm:pt>
    <dgm:pt modelId="{965284A0-DFB7-4AE9-9FB2-61947A1F2623}" type="pres">
      <dgm:prSet presAssocID="{06C05FB5-F2D2-436D-8769-8ADC6A54CAE5}" presName="downArrowText" presStyleLbl="revTx" presStyleIdx="1" presStyleCnt="2" custScaleY="115356">
        <dgm:presLayoutVars>
          <dgm:chMax val="0"/>
          <dgm:bulletEnabled val="1"/>
        </dgm:presLayoutVars>
      </dgm:prSet>
      <dgm:spPr/>
      <dgm:t>
        <a:bodyPr/>
        <a:lstStyle/>
        <a:p>
          <a:endParaRPr lang="el-GR"/>
        </a:p>
      </dgm:t>
    </dgm:pt>
  </dgm:ptLst>
  <dgm:cxnLst>
    <dgm:cxn modelId="{D03E23ED-1D0A-4456-ADF0-33FC11422BE2}" srcId="{830798EB-F6A6-4078-800B-04FD205AACD3}" destId="{06C05FB5-F2D2-436D-8769-8ADC6A54CAE5}" srcOrd="1" destOrd="0" parTransId="{C21184ED-3BA3-4877-A8CE-698CDA12BF27}" sibTransId="{474F5C49-9DF5-4A95-9E2B-D9506114C167}"/>
    <dgm:cxn modelId="{F7553C09-FA42-40B8-BBE7-FECC04E75AA6}" type="presOf" srcId="{D557CEC0-CB79-4BBF-9067-51DE66049F79}" destId="{8DA236C4-A28F-4E8B-AC7F-EEEC116172F0}" srcOrd="0" destOrd="0" presId="urn:microsoft.com/office/officeart/2005/8/layout/arrow4"/>
    <dgm:cxn modelId="{84E3D8F5-152B-4803-959F-930F036C893C}" type="presOf" srcId="{06C05FB5-F2D2-436D-8769-8ADC6A54CAE5}" destId="{965284A0-DFB7-4AE9-9FB2-61947A1F2623}" srcOrd="0" destOrd="0" presId="urn:microsoft.com/office/officeart/2005/8/layout/arrow4"/>
    <dgm:cxn modelId="{69AB3C54-4FA4-4C0E-802B-6AD31CAC9203}" srcId="{830798EB-F6A6-4078-800B-04FD205AACD3}" destId="{D557CEC0-CB79-4BBF-9067-51DE66049F79}" srcOrd="0" destOrd="0" parTransId="{F44D3E1B-375D-4150-9CBD-F9A2E13295E5}" sibTransId="{F8095EC8-DDFB-4D0E-A832-47CA5C996DC0}"/>
    <dgm:cxn modelId="{71399BDE-AA73-4A24-8B98-3624E789399C}" type="presOf" srcId="{830798EB-F6A6-4078-800B-04FD205AACD3}" destId="{6E6E1DBA-8340-42DD-9CF5-114C709BEB07}" srcOrd="0" destOrd="0" presId="urn:microsoft.com/office/officeart/2005/8/layout/arrow4"/>
    <dgm:cxn modelId="{C96D9D67-1917-4253-A192-1F6900DFF47F}" type="presParOf" srcId="{6E6E1DBA-8340-42DD-9CF5-114C709BEB07}" destId="{7572BC16-A3C0-459B-ACBE-F85F3C78265C}" srcOrd="0" destOrd="0" presId="urn:microsoft.com/office/officeart/2005/8/layout/arrow4"/>
    <dgm:cxn modelId="{5C6FEE57-E1CF-4B7E-B414-C6D74E49A511}" type="presParOf" srcId="{6E6E1DBA-8340-42DD-9CF5-114C709BEB07}" destId="{8DA236C4-A28F-4E8B-AC7F-EEEC116172F0}" srcOrd="1" destOrd="0" presId="urn:microsoft.com/office/officeart/2005/8/layout/arrow4"/>
    <dgm:cxn modelId="{76A638CA-75E0-4144-8783-25CF29FA4E40}" type="presParOf" srcId="{6E6E1DBA-8340-42DD-9CF5-114C709BEB07}" destId="{E300E5E4-6A41-4658-96DF-8126D954B698}" srcOrd="2" destOrd="0" presId="urn:microsoft.com/office/officeart/2005/8/layout/arrow4"/>
    <dgm:cxn modelId="{2535D597-EAF6-4568-8103-9B91A3014451}" type="presParOf" srcId="{6E6E1DBA-8340-42DD-9CF5-114C709BEB07}" destId="{965284A0-DFB7-4AE9-9FB2-61947A1F2623}" srcOrd="3" destOrd="0" presId="urn:microsoft.com/office/officeart/2005/8/layout/arrow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0989385-E3AC-4CCE-9832-614C96E9CB27}"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l-GR"/>
        </a:p>
      </dgm:t>
    </dgm:pt>
    <dgm:pt modelId="{C328F533-F384-471E-8617-22BF63E1E815}">
      <dgm:prSet/>
      <dgm:spPr/>
      <dgm:t>
        <a:bodyPr/>
        <a:lstStyle/>
        <a:p>
          <a:pPr rtl="0"/>
          <a:r>
            <a:rPr lang="el-GR" dirty="0" smtClean="0"/>
            <a:t>Στις </a:t>
          </a:r>
          <a:r>
            <a:rPr lang="el-GR" b="1" u="sng" dirty="0" smtClean="0"/>
            <a:t>αρχές Μαΐου 1945 </a:t>
          </a:r>
          <a:r>
            <a:rPr lang="el-GR" dirty="0" smtClean="0"/>
            <a:t>αμερικανικά, αγγλικά και γαλλικά στρατεύματα από τα δυτικά και σοβιετικά από τα ανατολικά βρίσκονταν έξω από το Βερολίνο. </a:t>
          </a:r>
          <a:endParaRPr lang="el-GR" dirty="0"/>
        </a:p>
      </dgm:t>
    </dgm:pt>
    <dgm:pt modelId="{19424BD1-9A64-4951-84EE-BC0BF18DF9BF}" type="parTrans" cxnId="{60137D65-5833-464B-9575-4E03517518EA}">
      <dgm:prSet/>
      <dgm:spPr/>
      <dgm:t>
        <a:bodyPr/>
        <a:lstStyle/>
        <a:p>
          <a:endParaRPr lang="el-GR"/>
        </a:p>
      </dgm:t>
    </dgm:pt>
    <dgm:pt modelId="{3B8D8C71-36AA-4A80-8873-483E4608B25D}" type="sibTrans" cxnId="{60137D65-5833-464B-9575-4E03517518EA}">
      <dgm:prSet/>
      <dgm:spPr/>
      <dgm:t>
        <a:bodyPr/>
        <a:lstStyle/>
        <a:p>
          <a:endParaRPr lang="el-GR"/>
        </a:p>
      </dgm:t>
    </dgm:pt>
    <dgm:pt modelId="{584FFEDE-C1E8-4EAE-BFE3-9B73D60944B7}">
      <dgm:prSet custT="1"/>
      <dgm:spPr>
        <a:solidFill>
          <a:schemeClr val="accent5">
            <a:lumMod val="50000"/>
          </a:schemeClr>
        </a:solidFill>
      </dgm:spPr>
      <dgm:t>
        <a:bodyPr/>
        <a:lstStyle/>
        <a:p>
          <a:pPr rtl="0"/>
          <a:r>
            <a:rPr lang="el-GR" sz="1800" dirty="0" smtClean="0"/>
            <a:t>Ο </a:t>
          </a:r>
          <a:r>
            <a:rPr lang="el-GR" sz="1800" b="1" dirty="0" smtClean="0"/>
            <a:t>Χίτλερ</a:t>
          </a:r>
          <a:r>
            <a:rPr lang="el-GR" sz="1800" dirty="0" smtClean="0"/>
            <a:t> </a:t>
          </a:r>
          <a:r>
            <a:rPr lang="el-GR" sz="1800" b="1" dirty="0" smtClean="0"/>
            <a:t>αυτοκτόνησε</a:t>
          </a:r>
          <a:r>
            <a:rPr lang="el-GR" sz="1800" dirty="0" smtClean="0"/>
            <a:t> και η Γερμανία συνθηκολόγησε. Λίγο νωρίτερα είχε συλληφθεί και </a:t>
          </a:r>
          <a:r>
            <a:rPr lang="el-GR" sz="1800" b="1" dirty="0" smtClean="0"/>
            <a:t>εκτελεστεί</a:t>
          </a:r>
          <a:r>
            <a:rPr lang="el-GR" sz="1800" dirty="0" smtClean="0"/>
            <a:t> στην Ιταλία ο </a:t>
          </a:r>
          <a:r>
            <a:rPr lang="el-GR" sz="1800" b="1" dirty="0" smtClean="0"/>
            <a:t>Μουσολίνι</a:t>
          </a:r>
          <a:r>
            <a:rPr lang="el-GR" sz="1800" dirty="0" smtClean="0"/>
            <a:t> από Ιταλούς αντιστασιακούς.</a:t>
          </a:r>
          <a:endParaRPr lang="el-GR" sz="1800" dirty="0"/>
        </a:p>
      </dgm:t>
    </dgm:pt>
    <dgm:pt modelId="{03DD1970-37EE-41A8-8D3A-375C3B1AF0FF}" type="parTrans" cxnId="{17FF180C-6845-49B9-8B1C-987575DD4594}">
      <dgm:prSet/>
      <dgm:spPr/>
      <dgm:t>
        <a:bodyPr/>
        <a:lstStyle/>
        <a:p>
          <a:endParaRPr lang="el-GR"/>
        </a:p>
      </dgm:t>
    </dgm:pt>
    <dgm:pt modelId="{DE1209C7-AA91-4465-B5EC-10B101B5E280}" type="sibTrans" cxnId="{17FF180C-6845-49B9-8B1C-987575DD4594}">
      <dgm:prSet/>
      <dgm:spPr/>
      <dgm:t>
        <a:bodyPr/>
        <a:lstStyle/>
        <a:p>
          <a:endParaRPr lang="el-GR"/>
        </a:p>
      </dgm:t>
    </dgm:pt>
    <dgm:pt modelId="{7398B669-19D4-415C-B172-71ED351F2941}" type="pres">
      <dgm:prSet presAssocID="{60989385-E3AC-4CCE-9832-614C96E9CB27}" presName="linearFlow" presStyleCnt="0">
        <dgm:presLayoutVars>
          <dgm:resizeHandles val="exact"/>
        </dgm:presLayoutVars>
      </dgm:prSet>
      <dgm:spPr/>
      <dgm:t>
        <a:bodyPr/>
        <a:lstStyle/>
        <a:p>
          <a:endParaRPr lang="el-GR"/>
        </a:p>
      </dgm:t>
    </dgm:pt>
    <dgm:pt modelId="{ACF14C72-AF35-427B-A9B4-A4DF9840AD93}" type="pres">
      <dgm:prSet presAssocID="{C328F533-F384-471E-8617-22BF63E1E815}" presName="node" presStyleLbl="node1" presStyleIdx="0" presStyleCnt="2">
        <dgm:presLayoutVars>
          <dgm:bulletEnabled val="1"/>
        </dgm:presLayoutVars>
      </dgm:prSet>
      <dgm:spPr/>
      <dgm:t>
        <a:bodyPr/>
        <a:lstStyle/>
        <a:p>
          <a:endParaRPr lang="el-GR"/>
        </a:p>
      </dgm:t>
    </dgm:pt>
    <dgm:pt modelId="{B028E86E-5ECC-4857-BD7C-AE0509EFF284}" type="pres">
      <dgm:prSet presAssocID="{3B8D8C71-36AA-4A80-8873-483E4608B25D}" presName="sibTrans" presStyleLbl="sibTrans2D1" presStyleIdx="0" presStyleCnt="1"/>
      <dgm:spPr/>
      <dgm:t>
        <a:bodyPr/>
        <a:lstStyle/>
        <a:p>
          <a:endParaRPr lang="el-GR"/>
        </a:p>
      </dgm:t>
    </dgm:pt>
    <dgm:pt modelId="{3C1526FB-E25B-44E8-8A6E-2ED12542FC88}" type="pres">
      <dgm:prSet presAssocID="{3B8D8C71-36AA-4A80-8873-483E4608B25D}" presName="connectorText" presStyleLbl="sibTrans2D1" presStyleIdx="0" presStyleCnt="1"/>
      <dgm:spPr/>
      <dgm:t>
        <a:bodyPr/>
        <a:lstStyle/>
        <a:p>
          <a:endParaRPr lang="el-GR"/>
        </a:p>
      </dgm:t>
    </dgm:pt>
    <dgm:pt modelId="{2DBAF33E-8E0E-46F0-89A8-7CC88DC0C811}" type="pres">
      <dgm:prSet presAssocID="{584FFEDE-C1E8-4EAE-BFE3-9B73D60944B7}" presName="node" presStyleLbl="node1" presStyleIdx="1" presStyleCnt="2">
        <dgm:presLayoutVars>
          <dgm:bulletEnabled val="1"/>
        </dgm:presLayoutVars>
      </dgm:prSet>
      <dgm:spPr/>
      <dgm:t>
        <a:bodyPr/>
        <a:lstStyle/>
        <a:p>
          <a:endParaRPr lang="el-GR"/>
        </a:p>
      </dgm:t>
    </dgm:pt>
  </dgm:ptLst>
  <dgm:cxnLst>
    <dgm:cxn modelId="{BEFBBCA8-C094-4558-AA8E-4FCD2E250C63}" type="presOf" srcId="{3B8D8C71-36AA-4A80-8873-483E4608B25D}" destId="{3C1526FB-E25B-44E8-8A6E-2ED12542FC88}" srcOrd="1" destOrd="0" presId="urn:microsoft.com/office/officeart/2005/8/layout/process2"/>
    <dgm:cxn modelId="{F6A24BA5-AE7B-4E1D-8BA9-B1D2C8CFAB29}" type="presOf" srcId="{C328F533-F384-471E-8617-22BF63E1E815}" destId="{ACF14C72-AF35-427B-A9B4-A4DF9840AD93}" srcOrd="0" destOrd="0" presId="urn:microsoft.com/office/officeart/2005/8/layout/process2"/>
    <dgm:cxn modelId="{B274303C-D11C-486C-B64F-EE95EEC13225}" type="presOf" srcId="{3B8D8C71-36AA-4A80-8873-483E4608B25D}" destId="{B028E86E-5ECC-4857-BD7C-AE0509EFF284}" srcOrd="0" destOrd="0" presId="urn:microsoft.com/office/officeart/2005/8/layout/process2"/>
    <dgm:cxn modelId="{3ACDDB4D-2AC2-4C64-B13B-98EF44DB1A0C}" type="presOf" srcId="{584FFEDE-C1E8-4EAE-BFE3-9B73D60944B7}" destId="{2DBAF33E-8E0E-46F0-89A8-7CC88DC0C811}" srcOrd="0" destOrd="0" presId="urn:microsoft.com/office/officeart/2005/8/layout/process2"/>
    <dgm:cxn modelId="{17FF180C-6845-49B9-8B1C-987575DD4594}" srcId="{60989385-E3AC-4CCE-9832-614C96E9CB27}" destId="{584FFEDE-C1E8-4EAE-BFE3-9B73D60944B7}" srcOrd="1" destOrd="0" parTransId="{03DD1970-37EE-41A8-8D3A-375C3B1AF0FF}" sibTransId="{DE1209C7-AA91-4465-B5EC-10B101B5E280}"/>
    <dgm:cxn modelId="{062AD505-8916-4CF2-A1F8-296FDB9E5F08}" type="presOf" srcId="{60989385-E3AC-4CCE-9832-614C96E9CB27}" destId="{7398B669-19D4-415C-B172-71ED351F2941}" srcOrd="0" destOrd="0" presId="urn:microsoft.com/office/officeart/2005/8/layout/process2"/>
    <dgm:cxn modelId="{60137D65-5833-464B-9575-4E03517518EA}" srcId="{60989385-E3AC-4CCE-9832-614C96E9CB27}" destId="{C328F533-F384-471E-8617-22BF63E1E815}" srcOrd="0" destOrd="0" parTransId="{19424BD1-9A64-4951-84EE-BC0BF18DF9BF}" sibTransId="{3B8D8C71-36AA-4A80-8873-483E4608B25D}"/>
    <dgm:cxn modelId="{44D2FF13-85A0-4C6A-B854-9C858096F434}" type="presParOf" srcId="{7398B669-19D4-415C-B172-71ED351F2941}" destId="{ACF14C72-AF35-427B-A9B4-A4DF9840AD93}" srcOrd="0" destOrd="0" presId="urn:microsoft.com/office/officeart/2005/8/layout/process2"/>
    <dgm:cxn modelId="{D95F8A76-C9B3-4C79-A97F-327425C66521}" type="presParOf" srcId="{7398B669-19D4-415C-B172-71ED351F2941}" destId="{B028E86E-5ECC-4857-BD7C-AE0509EFF284}" srcOrd="1" destOrd="0" presId="urn:microsoft.com/office/officeart/2005/8/layout/process2"/>
    <dgm:cxn modelId="{12350911-9148-4BFD-80A4-E5A79895363C}" type="presParOf" srcId="{B028E86E-5ECC-4857-BD7C-AE0509EFF284}" destId="{3C1526FB-E25B-44E8-8A6E-2ED12542FC88}" srcOrd="0" destOrd="0" presId="urn:microsoft.com/office/officeart/2005/8/layout/process2"/>
    <dgm:cxn modelId="{103324F0-EC44-4E3E-83D2-4AE397E0780F}" type="presParOf" srcId="{7398B669-19D4-415C-B172-71ED351F2941}" destId="{2DBAF33E-8E0E-46F0-89A8-7CC88DC0C811}" srcOrd="2" destOrd="0" presId="urn:microsoft.com/office/officeart/2005/8/layout/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F30486D-08DC-42AB-B844-87C8A3ACE34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l-GR"/>
        </a:p>
      </dgm:t>
    </dgm:pt>
    <dgm:pt modelId="{E32409F3-58E2-423A-BF54-7EF03D1CE53E}">
      <dgm:prSet custT="1"/>
      <dgm:spPr/>
      <dgm:t>
        <a:bodyPr/>
        <a:lstStyle/>
        <a:p>
          <a:pPr algn="ctr" rtl="0"/>
          <a:r>
            <a:rPr lang="el-GR" sz="2000" dirty="0" smtClean="0"/>
            <a:t>Στην Άπω Ανατολή, ωστόσο, η Ιαπωνία συνέχιζε τον πόλεμο. </a:t>
          </a:r>
          <a:endParaRPr lang="el-GR" sz="2000" dirty="0"/>
        </a:p>
      </dgm:t>
    </dgm:pt>
    <dgm:pt modelId="{C2746DAB-E441-4A50-B45D-7754300CE170}" type="parTrans" cxnId="{6E336B89-BB09-4E91-9BB4-AFF03BA85F07}">
      <dgm:prSet/>
      <dgm:spPr/>
      <dgm:t>
        <a:bodyPr/>
        <a:lstStyle/>
        <a:p>
          <a:endParaRPr lang="el-GR"/>
        </a:p>
      </dgm:t>
    </dgm:pt>
    <dgm:pt modelId="{D9BFCF64-A978-4CA6-9B28-BF8951FF07A0}" type="sibTrans" cxnId="{6E336B89-BB09-4E91-9BB4-AFF03BA85F07}">
      <dgm:prSet custT="1"/>
      <dgm:spPr/>
      <dgm:t>
        <a:bodyPr/>
        <a:lstStyle/>
        <a:p>
          <a:endParaRPr lang="el-GR" sz="1800"/>
        </a:p>
      </dgm:t>
    </dgm:pt>
    <dgm:pt modelId="{28D6383A-7C15-41FB-A99C-3ADB807C6E13}">
      <dgm:prSet custT="1"/>
      <dgm:spPr>
        <a:solidFill>
          <a:schemeClr val="accent3">
            <a:lumMod val="50000"/>
          </a:schemeClr>
        </a:solidFill>
      </dgm:spPr>
      <dgm:t>
        <a:bodyPr/>
        <a:lstStyle/>
        <a:p>
          <a:pPr algn="ctr" rtl="0"/>
          <a:r>
            <a:rPr lang="el-GR" sz="2000" dirty="0" smtClean="0"/>
            <a:t>Τότε οι ΗΠΑ αποφάσισαν να βομβαρδίσουν τις ιαπωνικές πόλεις </a:t>
          </a:r>
          <a:r>
            <a:rPr lang="el-GR" sz="2000" b="1" dirty="0" smtClean="0">
              <a:cs typeface="AngsanaUPC" pitchFamily="18" charset="-34"/>
            </a:rPr>
            <a:t>Χιροσίμα</a:t>
          </a:r>
          <a:r>
            <a:rPr lang="el-GR" sz="2000" dirty="0" smtClean="0"/>
            <a:t> και </a:t>
          </a:r>
          <a:r>
            <a:rPr lang="el-GR" sz="2000" b="1" dirty="0" smtClean="0"/>
            <a:t>Ναγκασάκι</a:t>
          </a:r>
          <a:r>
            <a:rPr lang="el-GR" sz="2000" dirty="0" smtClean="0"/>
            <a:t> με ένα νέο όπλο, την </a:t>
          </a:r>
          <a:r>
            <a:rPr lang="el-GR" sz="2000" i="1" dirty="0" smtClean="0"/>
            <a:t>ατομική βόμβα</a:t>
          </a:r>
          <a:r>
            <a:rPr lang="el-GR" sz="2000" dirty="0" smtClean="0"/>
            <a:t>. </a:t>
          </a:r>
          <a:endParaRPr lang="el-GR" sz="2000" dirty="0"/>
        </a:p>
      </dgm:t>
    </dgm:pt>
    <dgm:pt modelId="{53B42FE1-6367-42FC-BEDD-EB1D9300CE6A}" type="parTrans" cxnId="{AD88C4E3-203F-4875-875F-D05012DF0628}">
      <dgm:prSet/>
      <dgm:spPr/>
      <dgm:t>
        <a:bodyPr/>
        <a:lstStyle/>
        <a:p>
          <a:endParaRPr lang="el-GR"/>
        </a:p>
      </dgm:t>
    </dgm:pt>
    <dgm:pt modelId="{6879C4AB-D063-411C-8A1D-E00B9CC08FCC}" type="sibTrans" cxnId="{AD88C4E3-203F-4875-875F-D05012DF0628}">
      <dgm:prSet custT="1"/>
      <dgm:spPr/>
      <dgm:t>
        <a:bodyPr/>
        <a:lstStyle/>
        <a:p>
          <a:endParaRPr lang="el-GR" sz="1800"/>
        </a:p>
      </dgm:t>
    </dgm:pt>
    <dgm:pt modelId="{EFC62987-3FA9-453D-A9EC-3EFBECFC450A}">
      <dgm:prSet custT="1"/>
      <dgm:spPr>
        <a:solidFill>
          <a:schemeClr val="accent4">
            <a:lumMod val="50000"/>
          </a:schemeClr>
        </a:solidFill>
      </dgm:spPr>
      <dgm:t>
        <a:bodyPr/>
        <a:lstStyle/>
        <a:p>
          <a:pPr algn="ctr" rtl="0"/>
          <a:r>
            <a:rPr lang="el-GR" sz="2000" dirty="0" smtClean="0"/>
            <a:t>Οι δύο πόλεις ισοπεδώθηκαν στην κυριολεξία και τριακόσιες χιλιάδες άμαχοι σκοτώθηκαν ή έμειναν ανάπηροι.</a:t>
          </a:r>
          <a:endParaRPr lang="el-GR" sz="2000" dirty="0"/>
        </a:p>
      </dgm:t>
    </dgm:pt>
    <dgm:pt modelId="{BDDE0E9B-7DFA-4DD0-BC9C-4D684DB09C2B}" type="parTrans" cxnId="{29CFEE3C-24A1-4D90-B3A4-4B05E30B2BB0}">
      <dgm:prSet/>
      <dgm:spPr/>
      <dgm:t>
        <a:bodyPr/>
        <a:lstStyle/>
        <a:p>
          <a:endParaRPr lang="el-GR"/>
        </a:p>
      </dgm:t>
    </dgm:pt>
    <dgm:pt modelId="{0E7AD22D-D595-4557-9347-1A7B1F4E4FDF}" type="sibTrans" cxnId="{29CFEE3C-24A1-4D90-B3A4-4B05E30B2BB0}">
      <dgm:prSet custT="1"/>
      <dgm:spPr/>
      <dgm:t>
        <a:bodyPr/>
        <a:lstStyle/>
        <a:p>
          <a:endParaRPr lang="el-GR" sz="1800"/>
        </a:p>
      </dgm:t>
    </dgm:pt>
    <dgm:pt modelId="{32A65BF6-6608-420E-A4FF-E3C06DA99D7E}">
      <dgm:prSet custT="1"/>
      <dgm:spPr>
        <a:solidFill>
          <a:schemeClr val="accent5">
            <a:lumMod val="50000"/>
          </a:schemeClr>
        </a:solidFill>
      </dgm:spPr>
      <dgm:t>
        <a:bodyPr/>
        <a:lstStyle/>
        <a:p>
          <a:pPr algn="ctr" rtl="0"/>
          <a:r>
            <a:rPr lang="el-GR" sz="2000" dirty="0" smtClean="0"/>
            <a:t>Λίγο αργότερα η Ιαπωνία συνθηκολόγησε και ο πόλεμος τελείωσε και τυπικά</a:t>
          </a:r>
          <a:r>
            <a:rPr lang="el-GR" sz="1800" dirty="0" smtClean="0"/>
            <a:t>.</a:t>
          </a:r>
          <a:endParaRPr lang="el-GR" sz="1800" dirty="0"/>
        </a:p>
      </dgm:t>
    </dgm:pt>
    <dgm:pt modelId="{4A3C898F-9653-4DF0-91AF-A9809C2CFF8B}" type="parTrans" cxnId="{B5C0D1EC-AAC8-4535-B7BD-BD06D2233FA4}">
      <dgm:prSet/>
      <dgm:spPr/>
      <dgm:t>
        <a:bodyPr/>
        <a:lstStyle/>
        <a:p>
          <a:endParaRPr lang="el-GR"/>
        </a:p>
      </dgm:t>
    </dgm:pt>
    <dgm:pt modelId="{EC99E0FC-01E7-4A42-B7EA-E68016C8D7CC}" type="sibTrans" cxnId="{B5C0D1EC-AAC8-4535-B7BD-BD06D2233FA4}">
      <dgm:prSet/>
      <dgm:spPr/>
      <dgm:t>
        <a:bodyPr/>
        <a:lstStyle/>
        <a:p>
          <a:endParaRPr lang="el-GR"/>
        </a:p>
      </dgm:t>
    </dgm:pt>
    <dgm:pt modelId="{8863E6DE-40A8-4AD7-848C-754105C16017}" type="pres">
      <dgm:prSet presAssocID="{CF30486D-08DC-42AB-B844-87C8A3ACE345}" presName="linear" presStyleCnt="0">
        <dgm:presLayoutVars>
          <dgm:animLvl val="lvl"/>
          <dgm:resizeHandles val="exact"/>
        </dgm:presLayoutVars>
      </dgm:prSet>
      <dgm:spPr/>
      <dgm:t>
        <a:bodyPr/>
        <a:lstStyle/>
        <a:p>
          <a:endParaRPr lang="el-GR"/>
        </a:p>
      </dgm:t>
    </dgm:pt>
    <dgm:pt modelId="{A26CF06D-2537-412A-80D4-FAC60DF9BD0E}" type="pres">
      <dgm:prSet presAssocID="{E32409F3-58E2-423A-BF54-7EF03D1CE53E}" presName="parentText" presStyleLbl="node1" presStyleIdx="0" presStyleCnt="4" custScaleY="60793">
        <dgm:presLayoutVars>
          <dgm:chMax val="0"/>
          <dgm:bulletEnabled val="1"/>
        </dgm:presLayoutVars>
      </dgm:prSet>
      <dgm:spPr/>
      <dgm:t>
        <a:bodyPr/>
        <a:lstStyle/>
        <a:p>
          <a:endParaRPr lang="el-GR"/>
        </a:p>
      </dgm:t>
    </dgm:pt>
    <dgm:pt modelId="{A7281403-10DB-4CC4-9114-F3CAC67B9F7B}" type="pres">
      <dgm:prSet presAssocID="{D9BFCF64-A978-4CA6-9B28-BF8951FF07A0}" presName="spacer" presStyleCnt="0"/>
      <dgm:spPr/>
    </dgm:pt>
    <dgm:pt modelId="{ACC8201F-EA25-48BD-8C2E-574E83D31F58}" type="pres">
      <dgm:prSet presAssocID="{28D6383A-7C15-41FB-A99C-3ADB807C6E13}" presName="parentText" presStyleLbl="node1" presStyleIdx="1" presStyleCnt="4">
        <dgm:presLayoutVars>
          <dgm:chMax val="0"/>
          <dgm:bulletEnabled val="1"/>
        </dgm:presLayoutVars>
      </dgm:prSet>
      <dgm:spPr/>
      <dgm:t>
        <a:bodyPr/>
        <a:lstStyle/>
        <a:p>
          <a:endParaRPr lang="el-GR"/>
        </a:p>
      </dgm:t>
    </dgm:pt>
    <dgm:pt modelId="{692978A4-6F2D-4EE1-AC41-49980440179D}" type="pres">
      <dgm:prSet presAssocID="{6879C4AB-D063-411C-8A1D-E00B9CC08FCC}" presName="spacer" presStyleCnt="0"/>
      <dgm:spPr/>
    </dgm:pt>
    <dgm:pt modelId="{75A85C2F-0EF3-4F03-AE99-44D586EF087A}" type="pres">
      <dgm:prSet presAssocID="{EFC62987-3FA9-453D-A9EC-3EFBECFC450A}" presName="parentText" presStyleLbl="node1" presStyleIdx="2" presStyleCnt="4">
        <dgm:presLayoutVars>
          <dgm:chMax val="0"/>
          <dgm:bulletEnabled val="1"/>
        </dgm:presLayoutVars>
      </dgm:prSet>
      <dgm:spPr/>
      <dgm:t>
        <a:bodyPr/>
        <a:lstStyle/>
        <a:p>
          <a:endParaRPr lang="el-GR"/>
        </a:p>
      </dgm:t>
    </dgm:pt>
    <dgm:pt modelId="{B27858B2-2970-4628-A9E3-9F711B339CDD}" type="pres">
      <dgm:prSet presAssocID="{0E7AD22D-D595-4557-9347-1A7B1F4E4FDF}" presName="spacer" presStyleCnt="0"/>
      <dgm:spPr/>
    </dgm:pt>
    <dgm:pt modelId="{46448D24-5B18-447B-A1C7-E8F1928FFE93}" type="pres">
      <dgm:prSet presAssocID="{32A65BF6-6608-420E-A4FF-E3C06DA99D7E}" presName="parentText" presStyleLbl="node1" presStyleIdx="3" presStyleCnt="4">
        <dgm:presLayoutVars>
          <dgm:chMax val="0"/>
          <dgm:bulletEnabled val="1"/>
        </dgm:presLayoutVars>
      </dgm:prSet>
      <dgm:spPr/>
      <dgm:t>
        <a:bodyPr/>
        <a:lstStyle/>
        <a:p>
          <a:endParaRPr lang="el-GR"/>
        </a:p>
      </dgm:t>
    </dgm:pt>
  </dgm:ptLst>
  <dgm:cxnLst>
    <dgm:cxn modelId="{6E336B89-BB09-4E91-9BB4-AFF03BA85F07}" srcId="{CF30486D-08DC-42AB-B844-87C8A3ACE345}" destId="{E32409F3-58E2-423A-BF54-7EF03D1CE53E}" srcOrd="0" destOrd="0" parTransId="{C2746DAB-E441-4A50-B45D-7754300CE170}" sibTransId="{D9BFCF64-A978-4CA6-9B28-BF8951FF07A0}"/>
    <dgm:cxn modelId="{638D5B11-1DE2-4C6D-9227-B06CBF7F9301}" type="presOf" srcId="{32A65BF6-6608-420E-A4FF-E3C06DA99D7E}" destId="{46448D24-5B18-447B-A1C7-E8F1928FFE93}" srcOrd="0" destOrd="0" presId="urn:microsoft.com/office/officeart/2005/8/layout/vList2"/>
    <dgm:cxn modelId="{1D8556E1-8954-4636-99A7-D1D9389B4A30}" type="presOf" srcId="{E32409F3-58E2-423A-BF54-7EF03D1CE53E}" destId="{A26CF06D-2537-412A-80D4-FAC60DF9BD0E}" srcOrd="0" destOrd="0" presId="urn:microsoft.com/office/officeart/2005/8/layout/vList2"/>
    <dgm:cxn modelId="{B5C0D1EC-AAC8-4535-B7BD-BD06D2233FA4}" srcId="{CF30486D-08DC-42AB-B844-87C8A3ACE345}" destId="{32A65BF6-6608-420E-A4FF-E3C06DA99D7E}" srcOrd="3" destOrd="0" parTransId="{4A3C898F-9653-4DF0-91AF-A9809C2CFF8B}" sibTransId="{EC99E0FC-01E7-4A42-B7EA-E68016C8D7CC}"/>
    <dgm:cxn modelId="{83B2169F-2408-4BCD-979B-C13AD61150DC}" type="presOf" srcId="{EFC62987-3FA9-453D-A9EC-3EFBECFC450A}" destId="{75A85C2F-0EF3-4F03-AE99-44D586EF087A}" srcOrd="0" destOrd="0" presId="urn:microsoft.com/office/officeart/2005/8/layout/vList2"/>
    <dgm:cxn modelId="{BEEC66C5-209C-4DC5-B662-B4C4E3183C2A}" type="presOf" srcId="{28D6383A-7C15-41FB-A99C-3ADB807C6E13}" destId="{ACC8201F-EA25-48BD-8C2E-574E83D31F58}" srcOrd="0" destOrd="0" presId="urn:microsoft.com/office/officeart/2005/8/layout/vList2"/>
    <dgm:cxn modelId="{AD88C4E3-203F-4875-875F-D05012DF0628}" srcId="{CF30486D-08DC-42AB-B844-87C8A3ACE345}" destId="{28D6383A-7C15-41FB-A99C-3ADB807C6E13}" srcOrd="1" destOrd="0" parTransId="{53B42FE1-6367-42FC-BEDD-EB1D9300CE6A}" sibTransId="{6879C4AB-D063-411C-8A1D-E00B9CC08FCC}"/>
    <dgm:cxn modelId="{29CFEE3C-24A1-4D90-B3A4-4B05E30B2BB0}" srcId="{CF30486D-08DC-42AB-B844-87C8A3ACE345}" destId="{EFC62987-3FA9-453D-A9EC-3EFBECFC450A}" srcOrd="2" destOrd="0" parTransId="{BDDE0E9B-7DFA-4DD0-BC9C-4D684DB09C2B}" sibTransId="{0E7AD22D-D595-4557-9347-1A7B1F4E4FDF}"/>
    <dgm:cxn modelId="{212DF67F-B1D8-4130-A13E-EF8A3812423F}" type="presOf" srcId="{CF30486D-08DC-42AB-B844-87C8A3ACE345}" destId="{8863E6DE-40A8-4AD7-848C-754105C16017}" srcOrd="0" destOrd="0" presId="urn:microsoft.com/office/officeart/2005/8/layout/vList2"/>
    <dgm:cxn modelId="{20735139-B96B-4981-9ABE-7E1D6CB99C0D}" type="presParOf" srcId="{8863E6DE-40A8-4AD7-848C-754105C16017}" destId="{A26CF06D-2537-412A-80D4-FAC60DF9BD0E}" srcOrd="0" destOrd="0" presId="urn:microsoft.com/office/officeart/2005/8/layout/vList2"/>
    <dgm:cxn modelId="{4DE05AC0-AA31-4D4F-A129-8445FBFE242C}" type="presParOf" srcId="{8863E6DE-40A8-4AD7-848C-754105C16017}" destId="{A7281403-10DB-4CC4-9114-F3CAC67B9F7B}" srcOrd="1" destOrd="0" presId="urn:microsoft.com/office/officeart/2005/8/layout/vList2"/>
    <dgm:cxn modelId="{BCDD5EDF-5C7C-490B-B381-0C95753657FF}" type="presParOf" srcId="{8863E6DE-40A8-4AD7-848C-754105C16017}" destId="{ACC8201F-EA25-48BD-8C2E-574E83D31F58}" srcOrd="2" destOrd="0" presId="urn:microsoft.com/office/officeart/2005/8/layout/vList2"/>
    <dgm:cxn modelId="{434BADCD-4437-47B8-87F6-76685057A0E6}" type="presParOf" srcId="{8863E6DE-40A8-4AD7-848C-754105C16017}" destId="{692978A4-6F2D-4EE1-AC41-49980440179D}" srcOrd="3" destOrd="0" presId="urn:microsoft.com/office/officeart/2005/8/layout/vList2"/>
    <dgm:cxn modelId="{3092C7FF-CA1B-488F-8146-CE693F397116}" type="presParOf" srcId="{8863E6DE-40A8-4AD7-848C-754105C16017}" destId="{75A85C2F-0EF3-4F03-AE99-44D586EF087A}" srcOrd="4" destOrd="0" presId="urn:microsoft.com/office/officeart/2005/8/layout/vList2"/>
    <dgm:cxn modelId="{208F7520-5628-45C8-8930-BC33C7740F5D}" type="presParOf" srcId="{8863E6DE-40A8-4AD7-848C-754105C16017}" destId="{B27858B2-2970-4628-A9E3-9F711B339CDD}" srcOrd="5" destOrd="0" presId="urn:microsoft.com/office/officeart/2005/8/layout/vList2"/>
    <dgm:cxn modelId="{D5749447-A615-439C-B20D-AB0F9646CE69}" type="presParOf" srcId="{8863E6DE-40A8-4AD7-848C-754105C16017}" destId="{46448D24-5B18-447B-A1C7-E8F1928FFE93}"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6FD197-C8F1-460D-B475-11D19C1FC62A}" type="doc">
      <dgm:prSet loTypeId="urn:microsoft.com/office/officeart/2005/8/layout/arrow4" loCatId="relationship" qsTypeId="urn:microsoft.com/office/officeart/2005/8/quickstyle/simple1" qsCatId="simple" csTypeId="urn:microsoft.com/office/officeart/2005/8/colors/accent1_2" csCatId="accent1"/>
      <dgm:spPr/>
      <dgm:t>
        <a:bodyPr/>
        <a:lstStyle/>
        <a:p>
          <a:endParaRPr lang="el-GR"/>
        </a:p>
      </dgm:t>
    </dgm:pt>
    <dgm:pt modelId="{2FF25D97-F243-4CCB-B21E-925B6E14790E}">
      <dgm:prSet/>
      <dgm:spPr/>
      <dgm:t>
        <a:bodyPr/>
        <a:lstStyle/>
        <a:p>
          <a:pPr rtl="0"/>
          <a:r>
            <a:rPr lang="el-GR" dirty="0" smtClean="0"/>
            <a:t>Περίπου ένα μήνα μετά την έκρηξη του πολέμου, ο </a:t>
          </a:r>
          <a:r>
            <a:rPr lang="el-GR" b="1" dirty="0" smtClean="0"/>
            <a:t>γερμανικός</a:t>
          </a:r>
          <a:r>
            <a:rPr lang="el-GR" dirty="0" smtClean="0"/>
            <a:t> </a:t>
          </a:r>
          <a:r>
            <a:rPr lang="el-GR" b="1" dirty="0" smtClean="0"/>
            <a:t>στρατός</a:t>
          </a:r>
          <a:r>
            <a:rPr lang="el-GR" dirty="0" smtClean="0"/>
            <a:t> έλεγχε την </a:t>
          </a:r>
          <a:r>
            <a:rPr lang="el-GR" b="1" dirty="0" smtClean="0">
              <a:solidFill>
                <a:srgbClr val="0070C0"/>
              </a:solidFill>
            </a:rPr>
            <a:t>Πολωνία</a:t>
          </a:r>
          <a:r>
            <a:rPr lang="el-GR" dirty="0" smtClean="0"/>
            <a:t>, </a:t>
          </a:r>
          <a:endParaRPr lang="en-US" dirty="0"/>
        </a:p>
      </dgm:t>
    </dgm:pt>
    <dgm:pt modelId="{4B2B72AD-1675-4684-BC68-220C31EBD675}" type="parTrans" cxnId="{338E0B0E-7524-457A-AE1D-EF3F95197B56}">
      <dgm:prSet/>
      <dgm:spPr/>
      <dgm:t>
        <a:bodyPr/>
        <a:lstStyle/>
        <a:p>
          <a:endParaRPr lang="el-GR"/>
        </a:p>
      </dgm:t>
    </dgm:pt>
    <dgm:pt modelId="{AFF6779A-D587-4470-88AB-9C5D7FDEDBE4}" type="sibTrans" cxnId="{338E0B0E-7524-457A-AE1D-EF3F95197B56}">
      <dgm:prSet/>
      <dgm:spPr/>
      <dgm:t>
        <a:bodyPr/>
        <a:lstStyle/>
        <a:p>
          <a:endParaRPr lang="el-GR"/>
        </a:p>
      </dgm:t>
    </dgm:pt>
    <dgm:pt modelId="{BCFC7D44-5325-42E3-ABD2-3BA5D7E37C1B}">
      <dgm:prSet/>
      <dgm:spPr/>
      <dgm:t>
        <a:bodyPr/>
        <a:lstStyle/>
        <a:p>
          <a:pPr rtl="0"/>
          <a:r>
            <a:rPr lang="el-GR" dirty="0" smtClean="0"/>
            <a:t>ενώ κάποια πολωνικά εδάφη στα ανατολικά είχαν καταληφθεί από τους </a:t>
          </a:r>
          <a:r>
            <a:rPr lang="el-GR" b="1" dirty="0" smtClean="0">
              <a:solidFill>
                <a:srgbClr val="FF0000"/>
              </a:solidFill>
            </a:rPr>
            <a:t>Σοβιετικούς</a:t>
          </a:r>
          <a:endParaRPr lang="el-GR" b="1" dirty="0">
            <a:solidFill>
              <a:srgbClr val="FF0000"/>
            </a:solidFill>
          </a:endParaRPr>
        </a:p>
      </dgm:t>
    </dgm:pt>
    <dgm:pt modelId="{4D143EF4-B934-4E43-8CCE-5EC0EEB046A1}" type="parTrans" cxnId="{64194B7B-BB8B-4D3D-A239-D6E3D8D02A3F}">
      <dgm:prSet/>
      <dgm:spPr/>
      <dgm:t>
        <a:bodyPr/>
        <a:lstStyle/>
        <a:p>
          <a:endParaRPr lang="el-GR"/>
        </a:p>
      </dgm:t>
    </dgm:pt>
    <dgm:pt modelId="{904EA276-DDE6-41E8-83DB-E4ACCFA8920E}" type="sibTrans" cxnId="{64194B7B-BB8B-4D3D-A239-D6E3D8D02A3F}">
      <dgm:prSet/>
      <dgm:spPr/>
      <dgm:t>
        <a:bodyPr/>
        <a:lstStyle/>
        <a:p>
          <a:endParaRPr lang="el-GR"/>
        </a:p>
      </dgm:t>
    </dgm:pt>
    <dgm:pt modelId="{3DA11B50-2913-435D-BE36-651DA929BF8C}" type="pres">
      <dgm:prSet presAssocID="{AA6FD197-C8F1-460D-B475-11D19C1FC62A}" presName="compositeShape" presStyleCnt="0">
        <dgm:presLayoutVars>
          <dgm:chMax val="2"/>
          <dgm:dir/>
          <dgm:resizeHandles val="exact"/>
        </dgm:presLayoutVars>
      </dgm:prSet>
      <dgm:spPr/>
      <dgm:t>
        <a:bodyPr/>
        <a:lstStyle/>
        <a:p>
          <a:endParaRPr lang="el-GR"/>
        </a:p>
      </dgm:t>
    </dgm:pt>
    <dgm:pt modelId="{3F13F3ED-BD47-4D98-A725-7DFB3ED93D9D}" type="pres">
      <dgm:prSet presAssocID="{2FF25D97-F243-4CCB-B21E-925B6E14790E}" presName="upArrow" presStyleLbl="node1" presStyleIdx="0" presStyleCnt="2"/>
      <dgm:spPr>
        <a:solidFill>
          <a:schemeClr val="tx1"/>
        </a:solidFill>
      </dgm:spPr>
    </dgm:pt>
    <dgm:pt modelId="{15D1A303-8FF7-4630-9C6B-CD9707070CE4}" type="pres">
      <dgm:prSet presAssocID="{2FF25D97-F243-4CCB-B21E-925B6E14790E}" presName="upArrowText" presStyleLbl="revTx" presStyleIdx="0" presStyleCnt="2">
        <dgm:presLayoutVars>
          <dgm:chMax val="0"/>
          <dgm:bulletEnabled val="1"/>
        </dgm:presLayoutVars>
      </dgm:prSet>
      <dgm:spPr/>
      <dgm:t>
        <a:bodyPr/>
        <a:lstStyle/>
        <a:p>
          <a:endParaRPr lang="el-GR"/>
        </a:p>
      </dgm:t>
    </dgm:pt>
    <dgm:pt modelId="{E505897D-0C75-4F22-B6D1-BD183C046546}" type="pres">
      <dgm:prSet presAssocID="{BCFC7D44-5325-42E3-ABD2-3BA5D7E37C1B}" presName="downArrow" presStyleLbl="node1" presStyleIdx="1" presStyleCnt="2"/>
      <dgm:spPr>
        <a:solidFill>
          <a:srgbClr val="FF0000"/>
        </a:solidFill>
      </dgm:spPr>
    </dgm:pt>
    <dgm:pt modelId="{DC983749-96A5-44A6-91A5-D9332B904B74}" type="pres">
      <dgm:prSet presAssocID="{BCFC7D44-5325-42E3-ABD2-3BA5D7E37C1B}" presName="downArrowText" presStyleLbl="revTx" presStyleIdx="1" presStyleCnt="2">
        <dgm:presLayoutVars>
          <dgm:chMax val="0"/>
          <dgm:bulletEnabled val="1"/>
        </dgm:presLayoutVars>
      </dgm:prSet>
      <dgm:spPr/>
      <dgm:t>
        <a:bodyPr/>
        <a:lstStyle/>
        <a:p>
          <a:endParaRPr lang="el-GR"/>
        </a:p>
      </dgm:t>
    </dgm:pt>
  </dgm:ptLst>
  <dgm:cxnLst>
    <dgm:cxn modelId="{0E65BD0B-A814-4FB4-98E3-DAD1A06FC575}" type="presOf" srcId="{BCFC7D44-5325-42E3-ABD2-3BA5D7E37C1B}" destId="{DC983749-96A5-44A6-91A5-D9332B904B74}" srcOrd="0" destOrd="0" presId="urn:microsoft.com/office/officeart/2005/8/layout/arrow4"/>
    <dgm:cxn modelId="{64194B7B-BB8B-4D3D-A239-D6E3D8D02A3F}" srcId="{AA6FD197-C8F1-460D-B475-11D19C1FC62A}" destId="{BCFC7D44-5325-42E3-ABD2-3BA5D7E37C1B}" srcOrd="1" destOrd="0" parTransId="{4D143EF4-B934-4E43-8CCE-5EC0EEB046A1}" sibTransId="{904EA276-DDE6-41E8-83DB-E4ACCFA8920E}"/>
    <dgm:cxn modelId="{A038D3A2-425F-4BEF-8788-7ACE97EDD47E}" type="presOf" srcId="{AA6FD197-C8F1-460D-B475-11D19C1FC62A}" destId="{3DA11B50-2913-435D-BE36-651DA929BF8C}" srcOrd="0" destOrd="0" presId="urn:microsoft.com/office/officeart/2005/8/layout/arrow4"/>
    <dgm:cxn modelId="{338E0B0E-7524-457A-AE1D-EF3F95197B56}" srcId="{AA6FD197-C8F1-460D-B475-11D19C1FC62A}" destId="{2FF25D97-F243-4CCB-B21E-925B6E14790E}" srcOrd="0" destOrd="0" parTransId="{4B2B72AD-1675-4684-BC68-220C31EBD675}" sibTransId="{AFF6779A-D587-4470-88AB-9C5D7FDEDBE4}"/>
    <dgm:cxn modelId="{2D2EE225-9C8A-4B38-B254-96160197E989}" type="presOf" srcId="{2FF25D97-F243-4CCB-B21E-925B6E14790E}" destId="{15D1A303-8FF7-4630-9C6B-CD9707070CE4}" srcOrd="0" destOrd="0" presId="urn:microsoft.com/office/officeart/2005/8/layout/arrow4"/>
    <dgm:cxn modelId="{485A431E-B742-489F-B458-C98D4F727703}" type="presParOf" srcId="{3DA11B50-2913-435D-BE36-651DA929BF8C}" destId="{3F13F3ED-BD47-4D98-A725-7DFB3ED93D9D}" srcOrd="0" destOrd="0" presId="urn:microsoft.com/office/officeart/2005/8/layout/arrow4"/>
    <dgm:cxn modelId="{A4F2CC8A-A23F-42B4-9D75-8B4839908D13}" type="presParOf" srcId="{3DA11B50-2913-435D-BE36-651DA929BF8C}" destId="{15D1A303-8FF7-4630-9C6B-CD9707070CE4}" srcOrd="1" destOrd="0" presId="urn:microsoft.com/office/officeart/2005/8/layout/arrow4"/>
    <dgm:cxn modelId="{8B18DE5A-9CCA-487F-ADAF-AFEE7E69F308}" type="presParOf" srcId="{3DA11B50-2913-435D-BE36-651DA929BF8C}" destId="{E505897D-0C75-4F22-B6D1-BD183C046546}" srcOrd="2" destOrd="0" presId="urn:microsoft.com/office/officeart/2005/8/layout/arrow4"/>
    <dgm:cxn modelId="{01E9CD70-238D-45EE-B792-3DFB5246720A}" type="presParOf" srcId="{3DA11B50-2913-435D-BE36-651DA929BF8C}" destId="{DC983749-96A5-44A6-91A5-D9332B904B74}" srcOrd="3" destOrd="0" presId="urn:microsoft.com/office/officeart/2005/8/layout/arrow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77AA01-5A53-4F94-AFFC-920191E1CA4C}" type="doc">
      <dgm:prSet loTypeId="urn:microsoft.com/office/officeart/2005/8/layout/hierarchy4" loCatId="list" qsTypeId="urn:microsoft.com/office/officeart/2005/8/quickstyle/simple1" qsCatId="simple" csTypeId="urn:microsoft.com/office/officeart/2005/8/colors/accent2_1" csCatId="accent2"/>
      <dgm:spPr/>
      <dgm:t>
        <a:bodyPr/>
        <a:lstStyle/>
        <a:p>
          <a:endParaRPr lang="el-GR"/>
        </a:p>
      </dgm:t>
    </dgm:pt>
    <dgm:pt modelId="{E9F5DEA4-D28E-464F-8FCC-0FBB046CB7C6}">
      <dgm:prSet/>
      <dgm:spPr/>
      <dgm:t>
        <a:bodyPr/>
        <a:lstStyle/>
        <a:p>
          <a:pPr rtl="0"/>
          <a:r>
            <a:rPr lang="el-GR" dirty="0" smtClean="0"/>
            <a:t>Στη συνέχεια, εφαρμόζοντας την τακτική του πολέμου-αστραπή (</a:t>
          </a:r>
          <a:r>
            <a:rPr lang="el-GR" b="1" dirty="0" err="1" smtClean="0"/>
            <a:t>Blitzkrieg</a:t>
          </a:r>
          <a:r>
            <a:rPr lang="el-GR" dirty="0" smtClean="0"/>
            <a:t>), οι Γερμανοί κατέλαβαν τη </a:t>
          </a:r>
          <a:r>
            <a:rPr lang="el-GR" b="1" dirty="0" smtClean="0"/>
            <a:t>Δανία</a:t>
          </a:r>
          <a:r>
            <a:rPr lang="el-GR" dirty="0" smtClean="0"/>
            <a:t>, την </a:t>
          </a:r>
          <a:r>
            <a:rPr lang="el-GR" b="1" dirty="0" smtClean="0"/>
            <a:t>Ολλανδία</a:t>
          </a:r>
          <a:r>
            <a:rPr lang="el-GR" dirty="0" smtClean="0"/>
            <a:t>, το </a:t>
          </a:r>
          <a:r>
            <a:rPr lang="el-GR" b="1" dirty="0" smtClean="0"/>
            <a:t>Λουξεμβούργο</a:t>
          </a:r>
          <a:r>
            <a:rPr lang="el-GR" dirty="0" smtClean="0"/>
            <a:t>, τη </a:t>
          </a:r>
          <a:r>
            <a:rPr lang="el-GR" b="1" dirty="0" smtClean="0"/>
            <a:t>Νορβηγία</a:t>
          </a:r>
          <a:r>
            <a:rPr lang="el-GR" dirty="0" smtClean="0"/>
            <a:t> και το </a:t>
          </a:r>
          <a:r>
            <a:rPr lang="el-GR" b="1" dirty="0" smtClean="0"/>
            <a:t>Βέλγιο</a:t>
          </a:r>
          <a:r>
            <a:rPr lang="el-GR" dirty="0" smtClean="0"/>
            <a:t> </a:t>
          </a:r>
          <a:r>
            <a:rPr lang="el-GR" u="sng" dirty="0" smtClean="0"/>
            <a:t>(Απρίλιος-Μάιος 1940)</a:t>
          </a:r>
          <a:r>
            <a:rPr lang="el-GR" dirty="0" smtClean="0"/>
            <a:t>, απ’ όπου στράφηκαν εναντίον της Γαλλίας. </a:t>
          </a:r>
          <a:endParaRPr lang="el-GR" dirty="0"/>
        </a:p>
      </dgm:t>
    </dgm:pt>
    <dgm:pt modelId="{3BB9B847-E7EE-42CD-8DB4-9184E66F4CD3}" type="parTrans" cxnId="{F0F2AA1A-4EE4-4DC0-82A0-C9EA77B63EB9}">
      <dgm:prSet/>
      <dgm:spPr/>
      <dgm:t>
        <a:bodyPr/>
        <a:lstStyle/>
        <a:p>
          <a:endParaRPr lang="el-GR"/>
        </a:p>
      </dgm:t>
    </dgm:pt>
    <dgm:pt modelId="{DD9868E7-8324-44F5-A505-051EB47024DE}" type="sibTrans" cxnId="{F0F2AA1A-4EE4-4DC0-82A0-C9EA77B63EB9}">
      <dgm:prSet/>
      <dgm:spPr/>
      <dgm:t>
        <a:bodyPr/>
        <a:lstStyle/>
        <a:p>
          <a:endParaRPr lang="el-GR"/>
        </a:p>
      </dgm:t>
    </dgm:pt>
    <dgm:pt modelId="{F239714A-BC96-4FAE-AD98-85AC70C71262}">
      <dgm:prSet/>
      <dgm:spPr/>
      <dgm:t>
        <a:bodyPr/>
        <a:lstStyle/>
        <a:p>
          <a:pPr rtl="0"/>
          <a:r>
            <a:rPr lang="el-GR" dirty="0" smtClean="0"/>
            <a:t>Ο γαλλογερμανικός πόλεμος κράτησε μόνο δέκα ημέρες </a:t>
          </a:r>
          <a:r>
            <a:rPr lang="el-GR" u="sng" dirty="0" smtClean="0"/>
            <a:t>(5-14 Ιουνίου 1940)</a:t>
          </a:r>
          <a:r>
            <a:rPr lang="el-GR" dirty="0" smtClean="0"/>
            <a:t>. Μετά την ήττα και τη συνθηκολόγηση της </a:t>
          </a:r>
          <a:r>
            <a:rPr lang="el-GR" b="1" dirty="0" smtClean="0"/>
            <a:t>Γαλλίας</a:t>
          </a:r>
          <a:r>
            <a:rPr lang="el-GR" dirty="0" smtClean="0"/>
            <a:t>, ορισμένοι Γάλλοι με επικεφαλής τον στρατηγό </a:t>
          </a:r>
          <a:r>
            <a:rPr lang="el-GR" b="1" dirty="0" smtClean="0"/>
            <a:t>Ντε</a:t>
          </a:r>
          <a:r>
            <a:rPr lang="el-GR" dirty="0" smtClean="0"/>
            <a:t> </a:t>
          </a:r>
          <a:r>
            <a:rPr lang="el-GR" b="1" dirty="0" smtClean="0"/>
            <a:t>Γκολ</a:t>
          </a:r>
          <a:r>
            <a:rPr lang="el-GR" dirty="0" smtClean="0"/>
            <a:t> διέφυγαν στην Αγγλία, όπου και κήρυξαν την αντίσταση εναντίον των Γερμανών κατακτητών.</a:t>
          </a:r>
          <a:endParaRPr lang="el-GR" dirty="0"/>
        </a:p>
      </dgm:t>
    </dgm:pt>
    <dgm:pt modelId="{2DF9A9BB-628C-44CD-BFC8-CEC44A2CD32B}" type="parTrans" cxnId="{80F09077-75D3-4A5D-988A-D41988D183D9}">
      <dgm:prSet/>
      <dgm:spPr/>
      <dgm:t>
        <a:bodyPr/>
        <a:lstStyle/>
        <a:p>
          <a:endParaRPr lang="el-GR"/>
        </a:p>
      </dgm:t>
    </dgm:pt>
    <dgm:pt modelId="{F0EBEB96-BF72-4329-AEAE-E26647B39673}" type="sibTrans" cxnId="{80F09077-75D3-4A5D-988A-D41988D183D9}">
      <dgm:prSet/>
      <dgm:spPr/>
      <dgm:t>
        <a:bodyPr/>
        <a:lstStyle/>
        <a:p>
          <a:endParaRPr lang="el-GR"/>
        </a:p>
      </dgm:t>
    </dgm:pt>
    <dgm:pt modelId="{750C5196-031F-4C0E-8327-4F8020B1CB71}" type="pres">
      <dgm:prSet presAssocID="{4B77AA01-5A53-4F94-AFFC-920191E1CA4C}" presName="Name0" presStyleCnt="0">
        <dgm:presLayoutVars>
          <dgm:chPref val="1"/>
          <dgm:dir/>
          <dgm:animOne val="branch"/>
          <dgm:animLvl val="lvl"/>
          <dgm:resizeHandles/>
        </dgm:presLayoutVars>
      </dgm:prSet>
      <dgm:spPr/>
      <dgm:t>
        <a:bodyPr/>
        <a:lstStyle/>
        <a:p>
          <a:endParaRPr lang="el-GR"/>
        </a:p>
      </dgm:t>
    </dgm:pt>
    <dgm:pt modelId="{98425226-4260-4A16-A9FB-4A41E6B57884}" type="pres">
      <dgm:prSet presAssocID="{E9F5DEA4-D28E-464F-8FCC-0FBB046CB7C6}" presName="vertOne" presStyleCnt="0"/>
      <dgm:spPr/>
      <dgm:t>
        <a:bodyPr/>
        <a:lstStyle/>
        <a:p>
          <a:endParaRPr lang="el-GR"/>
        </a:p>
      </dgm:t>
    </dgm:pt>
    <dgm:pt modelId="{8C9A4E3E-461C-4735-A1D1-312653C2A060}" type="pres">
      <dgm:prSet presAssocID="{E9F5DEA4-D28E-464F-8FCC-0FBB046CB7C6}" presName="txOne" presStyleLbl="node0" presStyleIdx="0" presStyleCnt="2">
        <dgm:presLayoutVars>
          <dgm:chPref val="3"/>
        </dgm:presLayoutVars>
      </dgm:prSet>
      <dgm:spPr/>
      <dgm:t>
        <a:bodyPr/>
        <a:lstStyle/>
        <a:p>
          <a:endParaRPr lang="el-GR"/>
        </a:p>
      </dgm:t>
    </dgm:pt>
    <dgm:pt modelId="{7A0BEE8B-2CF9-48BE-A840-28147695CEB6}" type="pres">
      <dgm:prSet presAssocID="{E9F5DEA4-D28E-464F-8FCC-0FBB046CB7C6}" presName="horzOne" presStyleCnt="0"/>
      <dgm:spPr/>
      <dgm:t>
        <a:bodyPr/>
        <a:lstStyle/>
        <a:p>
          <a:endParaRPr lang="el-GR"/>
        </a:p>
      </dgm:t>
    </dgm:pt>
    <dgm:pt modelId="{4612E587-C317-4533-A9E6-4D9B07C3F940}" type="pres">
      <dgm:prSet presAssocID="{DD9868E7-8324-44F5-A505-051EB47024DE}" presName="sibSpaceOne" presStyleCnt="0"/>
      <dgm:spPr/>
      <dgm:t>
        <a:bodyPr/>
        <a:lstStyle/>
        <a:p>
          <a:endParaRPr lang="el-GR"/>
        </a:p>
      </dgm:t>
    </dgm:pt>
    <dgm:pt modelId="{BDB3B728-CEEF-4676-B99A-E079B4859710}" type="pres">
      <dgm:prSet presAssocID="{F239714A-BC96-4FAE-AD98-85AC70C71262}" presName="vertOne" presStyleCnt="0"/>
      <dgm:spPr/>
      <dgm:t>
        <a:bodyPr/>
        <a:lstStyle/>
        <a:p>
          <a:endParaRPr lang="el-GR"/>
        </a:p>
      </dgm:t>
    </dgm:pt>
    <dgm:pt modelId="{D7227045-557E-4DF1-8850-BA1933E300AA}" type="pres">
      <dgm:prSet presAssocID="{F239714A-BC96-4FAE-AD98-85AC70C71262}" presName="txOne" presStyleLbl="node0" presStyleIdx="1" presStyleCnt="2">
        <dgm:presLayoutVars>
          <dgm:chPref val="3"/>
        </dgm:presLayoutVars>
      </dgm:prSet>
      <dgm:spPr/>
      <dgm:t>
        <a:bodyPr/>
        <a:lstStyle/>
        <a:p>
          <a:endParaRPr lang="el-GR"/>
        </a:p>
      </dgm:t>
    </dgm:pt>
    <dgm:pt modelId="{34B75E9A-BB44-469B-AACB-3212C519F5A0}" type="pres">
      <dgm:prSet presAssocID="{F239714A-BC96-4FAE-AD98-85AC70C71262}" presName="horzOne" presStyleCnt="0"/>
      <dgm:spPr/>
      <dgm:t>
        <a:bodyPr/>
        <a:lstStyle/>
        <a:p>
          <a:endParaRPr lang="el-GR"/>
        </a:p>
      </dgm:t>
    </dgm:pt>
  </dgm:ptLst>
  <dgm:cxnLst>
    <dgm:cxn modelId="{80F09077-75D3-4A5D-988A-D41988D183D9}" srcId="{4B77AA01-5A53-4F94-AFFC-920191E1CA4C}" destId="{F239714A-BC96-4FAE-AD98-85AC70C71262}" srcOrd="1" destOrd="0" parTransId="{2DF9A9BB-628C-44CD-BFC8-CEC44A2CD32B}" sibTransId="{F0EBEB96-BF72-4329-AEAE-E26647B39673}"/>
    <dgm:cxn modelId="{AE74851C-C4F7-43F7-A0A7-0B5A9172B907}" type="presOf" srcId="{E9F5DEA4-D28E-464F-8FCC-0FBB046CB7C6}" destId="{8C9A4E3E-461C-4735-A1D1-312653C2A060}" srcOrd="0" destOrd="0" presId="urn:microsoft.com/office/officeart/2005/8/layout/hierarchy4"/>
    <dgm:cxn modelId="{AA3E664B-7F07-46EA-A4AC-436C6ED8EDE2}" type="presOf" srcId="{F239714A-BC96-4FAE-AD98-85AC70C71262}" destId="{D7227045-557E-4DF1-8850-BA1933E300AA}" srcOrd="0" destOrd="0" presId="urn:microsoft.com/office/officeart/2005/8/layout/hierarchy4"/>
    <dgm:cxn modelId="{778E3B52-79A9-49B8-8EF0-D1656FE1A348}" type="presOf" srcId="{4B77AA01-5A53-4F94-AFFC-920191E1CA4C}" destId="{750C5196-031F-4C0E-8327-4F8020B1CB71}" srcOrd="0" destOrd="0" presId="urn:microsoft.com/office/officeart/2005/8/layout/hierarchy4"/>
    <dgm:cxn modelId="{F0F2AA1A-4EE4-4DC0-82A0-C9EA77B63EB9}" srcId="{4B77AA01-5A53-4F94-AFFC-920191E1CA4C}" destId="{E9F5DEA4-D28E-464F-8FCC-0FBB046CB7C6}" srcOrd="0" destOrd="0" parTransId="{3BB9B847-E7EE-42CD-8DB4-9184E66F4CD3}" sibTransId="{DD9868E7-8324-44F5-A505-051EB47024DE}"/>
    <dgm:cxn modelId="{0F5BFF07-E5A2-41C2-B131-05719C1036A9}" type="presParOf" srcId="{750C5196-031F-4C0E-8327-4F8020B1CB71}" destId="{98425226-4260-4A16-A9FB-4A41E6B57884}" srcOrd="0" destOrd="0" presId="urn:microsoft.com/office/officeart/2005/8/layout/hierarchy4"/>
    <dgm:cxn modelId="{9E8F14EB-98D9-4BCA-BA94-12204F0298B8}" type="presParOf" srcId="{98425226-4260-4A16-A9FB-4A41E6B57884}" destId="{8C9A4E3E-461C-4735-A1D1-312653C2A060}" srcOrd="0" destOrd="0" presId="urn:microsoft.com/office/officeart/2005/8/layout/hierarchy4"/>
    <dgm:cxn modelId="{7087ADEE-A139-4E54-A603-99BEAB5F23DE}" type="presParOf" srcId="{98425226-4260-4A16-A9FB-4A41E6B57884}" destId="{7A0BEE8B-2CF9-48BE-A840-28147695CEB6}" srcOrd="1" destOrd="0" presId="urn:microsoft.com/office/officeart/2005/8/layout/hierarchy4"/>
    <dgm:cxn modelId="{B5CFE694-2447-46B4-B67B-E314BC62DCB3}" type="presParOf" srcId="{750C5196-031F-4C0E-8327-4F8020B1CB71}" destId="{4612E587-C317-4533-A9E6-4D9B07C3F940}" srcOrd="1" destOrd="0" presId="urn:microsoft.com/office/officeart/2005/8/layout/hierarchy4"/>
    <dgm:cxn modelId="{47065B9F-93D6-443E-8AFC-EF32EE133AE8}" type="presParOf" srcId="{750C5196-031F-4C0E-8327-4F8020B1CB71}" destId="{BDB3B728-CEEF-4676-B99A-E079B4859710}" srcOrd="2" destOrd="0" presId="urn:microsoft.com/office/officeart/2005/8/layout/hierarchy4"/>
    <dgm:cxn modelId="{DFCF6008-84DC-45B3-9A93-5DB56D460B62}" type="presParOf" srcId="{BDB3B728-CEEF-4676-B99A-E079B4859710}" destId="{D7227045-557E-4DF1-8850-BA1933E300AA}" srcOrd="0" destOrd="0" presId="urn:microsoft.com/office/officeart/2005/8/layout/hierarchy4"/>
    <dgm:cxn modelId="{A85EB7AB-0F1F-417F-9CA2-E85BD9A4F895}" type="presParOf" srcId="{BDB3B728-CEEF-4676-B99A-E079B4859710}" destId="{34B75E9A-BB44-469B-AACB-3212C519F5A0}"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56236C-3E8B-44A5-BF65-83DDA1A5EDD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37AC70B1-1F53-46E0-B746-7640B7CEB269}">
      <dgm:prSet/>
      <dgm:spPr/>
      <dgm:t>
        <a:bodyPr/>
        <a:lstStyle/>
        <a:p>
          <a:pPr rtl="0"/>
          <a:r>
            <a:rPr lang="el-GR" dirty="0" smtClean="0"/>
            <a:t>Επόμενος στόχος ήταν η </a:t>
          </a:r>
          <a:r>
            <a:rPr lang="el-GR" b="1" dirty="0" smtClean="0"/>
            <a:t>Μ. Βρετανία</a:t>
          </a:r>
          <a:r>
            <a:rPr lang="el-GR" dirty="0" smtClean="0"/>
            <a:t>. Η γερμανική αεροπορία βομβάρδισε μαζικά το Λονδίνο και άλλες αγγλικές πόλεις </a:t>
          </a:r>
          <a:r>
            <a:rPr lang="el-GR" u="sng" dirty="0" smtClean="0"/>
            <a:t>(Αύγουστος-Οκτώβριος 1940) </a:t>
          </a:r>
          <a:r>
            <a:rPr lang="el-GR" dirty="0" smtClean="0"/>
            <a:t>προετοιμάζοντας μεγάλη απόβαση στο νησί.</a:t>
          </a:r>
          <a:endParaRPr lang="el-GR" dirty="0"/>
        </a:p>
      </dgm:t>
    </dgm:pt>
    <dgm:pt modelId="{0D619408-188B-4D77-A988-762AC72D61B6}" type="parTrans" cxnId="{8AA0B27D-35C1-4243-BAEF-E8C00EA4B9BF}">
      <dgm:prSet/>
      <dgm:spPr/>
      <dgm:t>
        <a:bodyPr/>
        <a:lstStyle/>
        <a:p>
          <a:endParaRPr lang="el-GR"/>
        </a:p>
      </dgm:t>
    </dgm:pt>
    <dgm:pt modelId="{E91659A9-5B14-4219-80A3-DDD4B98C6FB7}" type="sibTrans" cxnId="{8AA0B27D-35C1-4243-BAEF-E8C00EA4B9BF}">
      <dgm:prSet/>
      <dgm:spPr/>
      <dgm:t>
        <a:bodyPr/>
        <a:lstStyle/>
        <a:p>
          <a:endParaRPr lang="el-GR"/>
        </a:p>
      </dgm:t>
    </dgm:pt>
    <dgm:pt modelId="{70E953A1-118E-45DD-A62E-B4F025EB83C9}" type="pres">
      <dgm:prSet presAssocID="{FD56236C-3E8B-44A5-BF65-83DDA1A5EDD2}" presName="hierChild1" presStyleCnt="0">
        <dgm:presLayoutVars>
          <dgm:chPref val="1"/>
          <dgm:dir/>
          <dgm:animOne val="branch"/>
          <dgm:animLvl val="lvl"/>
          <dgm:resizeHandles/>
        </dgm:presLayoutVars>
      </dgm:prSet>
      <dgm:spPr/>
      <dgm:t>
        <a:bodyPr/>
        <a:lstStyle/>
        <a:p>
          <a:endParaRPr lang="el-GR"/>
        </a:p>
      </dgm:t>
    </dgm:pt>
    <dgm:pt modelId="{1A74363B-0ED8-45FB-B380-9FFACB8BBC17}" type="pres">
      <dgm:prSet presAssocID="{37AC70B1-1F53-46E0-B746-7640B7CEB269}" presName="hierRoot1" presStyleCnt="0"/>
      <dgm:spPr/>
      <dgm:t>
        <a:bodyPr/>
        <a:lstStyle/>
        <a:p>
          <a:endParaRPr lang="el-GR"/>
        </a:p>
      </dgm:t>
    </dgm:pt>
    <dgm:pt modelId="{F919DEBC-BBF8-40C2-8230-DD210D7A5CE6}" type="pres">
      <dgm:prSet presAssocID="{37AC70B1-1F53-46E0-B746-7640B7CEB269}" presName="composite" presStyleCnt="0"/>
      <dgm:spPr/>
      <dgm:t>
        <a:bodyPr/>
        <a:lstStyle/>
        <a:p>
          <a:endParaRPr lang="el-GR"/>
        </a:p>
      </dgm:t>
    </dgm:pt>
    <dgm:pt modelId="{6072D57D-DA4C-444E-A871-1C6029A3056C}" type="pres">
      <dgm:prSet presAssocID="{37AC70B1-1F53-46E0-B746-7640B7CEB269}" presName="background" presStyleLbl="node0" presStyleIdx="0" presStyleCnt="1"/>
      <dgm:spPr>
        <a:solidFill>
          <a:srgbClr val="00B0F0"/>
        </a:solidFill>
      </dgm:spPr>
      <dgm:t>
        <a:bodyPr/>
        <a:lstStyle/>
        <a:p>
          <a:endParaRPr lang="el-GR"/>
        </a:p>
      </dgm:t>
    </dgm:pt>
    <dgm:pt modelId="{AF9AC91F-8516-4010-8167-F24D11ACDA0A}" type="pres">
      <dgm:prSet presAssocID="{37AC70B1-1F53-46E0-B746-7640B7CEB269}" presName="text" presStyleLbl="fgAcc0" presStyleIdx="0" presStyleCnt="1" custScaleX="127434">
        <dgm:presLayoutVars>
          <dgm:chPref val="3"/>
        </dgm:presLayoutVars>
      </dgm:prSet>
      <dgm:spPr/>
      <dgm:t>
        <a:bodyPr/>
        <a:lstStyle/>
        <a:p>
          <a:endParaRPr lang="el-GR"/>
        </a:p>
      </dgm:t>
    </dgm:pt>
    <dgm:pt modelId="{BF1A6F7D-ABD9-418B-B63B-86620FA2F219}" type="pres">
      <dgm:prSet presAssocID="{37AC70B1-1F53-46E0-B746-7640B7CEB269}" presName="hierChild2" presStyleCnt="0"/>
      <dgm:spPr/>
      <dgm:t>
        <a:bodyPr/>
        <a:lstStyle/>
        <a:p>
          <a:endParaRPr lang="el-GR"/>
        </a:p>
      </dgm:t>
    </dgm:pt>
  </dgm:ptLst>
  <dgm:cxnLst>
    <dgm:cxn modelId="{0EB54098-8C7D-44C5-9EA1-68E119DA86CB}" type="presOf" srcId="{37AC70B1-1F53-46E0-B746-7640B7CEB269}" destId="{AF9AC91F-8516-4010-8167-F24D11ACDA0A}" srcOrd="0" destOrd="0" presId="urn:microsoft.com/office/officeart/2005/8/layout/hierarchy1"/>
    <dgm:cxn modelId="{8AA0B27D-35C1-4243-BAEF-E8C00EA4B9BF}" srcId="{FD56236C-3E8B-44A5-BF65-83DDA1A5EDD2}" destId="{37AC70B1-1F53-46E0-B746-7640B7CEB269}" srcOrd="0" destOrd="0" parTransId="{0D619408-188B-4D77-A988-762AC72D61B6}" sibTransId="{E91659A9-5B14-4219-80A3-DDD4B98C6FB7}"/>
    <dgm:cxn modelId="{F3A80A24-C12A-478A-8EFC-C21F5C9D2972}" type="presOf" srcId="{FD56236C-3E8B-44A5-BF65-83DDA1A5EDD2}" destId="{70E953A1-118E-45DD-A62E-B4F025EB83C9}" srcOrd="0" destOrd="0" presId="urn:microsoft.com/office/officeart/2005/8/layout/hierarchy1"/>
    <dgm:cxn modelId="{EBF9A37A-1FA2-4809-9F60-C6D57BC63C9D}" type="presParOf" srcId="{70E953A1-118E-45DD-A62E-B4F025EB83C9}" destId="{1A74363B-0ED8-45FB-B380-9FFACB8BBC17}" srcOrd="0" destOrd="0" presId="urn:microsoft.com/office/officeart/2005/8/layout/hierarchy1"/>
    <dgm:cxn modelId="{53B25221-4100-4C7B-B457-4AE33D6DA8F6}" type="presParOf" srcId="{1A74363B-0ED8-45FB-B380-9FFACB8BBC17}" destId="{F919DEBC-BBF8-40C2-8230-DD210D7A5CE6}" srcOrd="0" destOrd="0" presId="urn:microsoft.com/office/officeart/2005/8/layout/hierarchy1"/>
    <dgm:cxn modelId="{AFAA602F-5308-4C86-AC0F-9B35E30AA821}" type="presParOf" srcId="{F919DEBC-BBF8-40C2-8230-DD210D7A5CE6}" destId="{6072D57D-DA4C-444E-A871-1C6029A3056C}" srcOrd="0" destOrd="0" presId="urn:microsoft.com/office/officeart/2005/8/layout/hierarchy1"/>
    <dgm:cxn modelId="{FA5DC8C8-05BE-4AC7-9156-FE1A470851D9}" type="presParOf" srcId="{F919DEBC-BBF8-40C2-8230-DD210D7A5CE6}" destId="{AF9AC91F-8516-4010-8167-F24D11ACDA0A}" srcOrd="1" destOrd="0" presId="urn:microsoft.com/office/officeart/2005/8/layout/hierarchy1"/>
    <dgm:cxn modelId="{AB9007BB-67F6-4974-ABBF-61EDA3FD7A1C}" type="presParOf" srcId="{1A74363B-0ED8-45FB-B380-9FFACB8BBC17}" destId="{BF1A6F7D-ABD9-418B-B63B-86620FA2F219}" srcOrd="1" destOrd="0" presId="urn:microsoft.com/office/officeart/2005/8/layout/hierarchy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7F5A62-583E-465E-A176-B1688A185591}"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l-GR"/>
        </a:p>
      </dgm:t>
    </dgm:pt>
    <dgm:pt modelId="{F593C1FE-EE7C-4FAA-ACE9-29C4302AA118}">
      <dgm:prSet custT="1"/>
      <dgm:spPr/>
      <dgm:t>
        <a:bodyPr/>
        <a:lstStyle/>
        <a:p>
          <a:pPr rtl="0"/>
          <a:r>
            <a:rPr lang="el-GR" sz="2400" dirty="0" smtClean="0"/>
            <a:t>Όμως, ο βρετανικός λαός με επικεφαλής τον πρωθυπουργό του </a:t>
          </a:r>
          <a:r>
            <a:rPr lang="el-GR" sz="2400" b="1" dirty="0" err="1" smtClean="0"/>
            <a:t>Ουίνστον</a:t>
          </a:r>
          <a:r>
            <a:rPr lang="el-GR" sz="2400" dirty="0" smtClean="0"/>
            <a:t> </a:t>
          </a:r>
          <a:r>
            <a:rPr lang="el-GR" sz="2400" b="1" dirty="0" smtClean="0"/>
            <a:t>Τσόρτσιλ</a:t>
          </a:r>
          <a:r>
            <a:rPr lang="el-GR" sz="2400" dirty="0" smtClean="0"/>
            <a:t>, που ονομάστηκε αργότερα «</a:t>
          </a:r>
          <a:r>
            <a:rPr lang="el-GR" sz="2400" b="1" dirty="0" smtClean="0"/>
            <a:t>πατέρας</a:t>
          </a:r>
          <a:r>
            <a:rPr lang="el-GR" sz="2400" dirty="0" smtClean="0"/>
            <a:t> της </a:t>
          </a:r>
          <a:r>
            <a:rPr lang="el-GR" sz="2400" b="1" dirty="0" smtClean="0"/>
            <a:t>νίκης</a:t>
          </a:r>
          <a:r>
            <a:rPr lang="el-GR" sz="2400" dirty="0" smtClean="0"/>
            <a:t>», δεν κάμφθηκε (</a:t>
          </a:r>
          <a:r>
            <a:rPr lang="el-GR" sz="2400" b="1" dirty="0" smtClean="0"/>
            <a:t>μάχη</a:t>
          </a:r>
          <a:r>
            <a:rPr lang="el-GR" sz="2400" dirty="0" smtClean="0"/>
            <a:t> της </a:t>
          </a:r>
          <a:r>
            <a:rPr lang="el-GR" sz="2400" b="1" dirty="0" smtClean="0"/>
            <a:t>Αγγλίας</a:t>
          </a:r>
          <a:r>
            <a:rPr lang="el-GR" sz="2400" dirty="0" smtClean="0"/>
            <a:t>).</a:t>
          </a:r>
          <a:endParaRPr lang="el-GR" sz="2400" dirty="0"/>
        </a:p>
      </dgm:t>
    </dgm:pt>
    <dgm:pt modelId="{96FC5C18-448A-421A-AC72-B3DD1D5C42C6}" type="parTrans" cxnId="{0A872346-9331-4873-B017-45B56589C694}">
      <dgm:prSet/>
      <dgm:spPr/>
      <dgm:t>
        <a:bodyPr/>
        <a:lstStyle/>
        <a:p>
          <a:endParaRPr lang="el-GR"/>
        </a:p>
      </dgm:t>
    </dgm:pt>
    <dgm:pt modelId="{255E7B26-FCFB-4EE7-86C0-2287B5D23B12}" type="sibTrans" cxnId="{0A872346-9331-4873-B017-45B56589C694}">
      <dgm:prSet/>
      <dgm:spPr/>
      <dgm:t>
        <a:bodyPr/>
        <a:lstStyle/>
        <a:p>
          <a:endParaRPr lang="el-GR"/>
        </a:p>
      </dgm:t>
    </dgm:pt>
    <dgm:pt modelId="{580BE971-CA5A-4BB5-AC79-A7AD7D9C124A}" type="pres">
      <dgm:prSet presAssocID="{B37F5A62-583E-465E-A176-B1688A185591}" presName="hierChild1" presStyleCnt="0">
        <dgm:presLayoutVars>
          <dgm:chPref val="1"/>
          <dgm:dir/>
          <dgm:animOne val="branch"/>
          <dgm:animLvl val="lvl"/>
          <dgm:resizeHandles/>
        </dgm:presLayoutVars>
      </dgm:prSet>
      <dgm:spPr/>
      <dgm:t>
        <a:bodyPr/>
        <a:lstStyle/>
        <a:p>
          <a:endParaRPr lang="el-GR"/>
        </a:p>
      </dgm:t>
    </dgm:pt>
    <dgm:pt modelId="{2DAF76EF-292B-4559-8428-ABCEE7CBB650}" type="pres">
      <dgm:prSet presAssocID="{F593C1FE-EE7C-4FAA-ACE9-29C4302AA118}" presName="hierRoot1" presStyleCnt="0"/>
      <dgm:spPr/>
    </dgm:pt>
    <dgm:pt modelId="{507745B7-1B80-4631-9A65-AA7E8CA18DDF}" type="pres">
      <dgm:prSet presAssocID="{F593C1FE-EE7C-4FAA-ACE9-29C4302AA118}" presName="composite" presStyleCnt="0"/>
      <dgm:spPr/>
    </dgm:pt>
    <dgm:pt modelId="{08580C00-4F85-4FC7-9001-EDFD23C48402}" type="pres">
      <dgm:prSet presAssocID="{F593C1FE-EE7C-4FAA-ACE9-29C4302AA118}" presName="background" presStyleLbl="node0" presStyleIdx="0" presStyleCnt="1"/>
      <dgm:spPr/>
    </dgm:pt>
    <dgm:pt modelId="{F99EC7F8-C61C-4FDB-9B3D-F98926D98935}" type="pres">
      <dgm:prSet presAssocID="{F593C1FE-EE7C-4FAA-ACE9-29C4302AA118}" presName="text" presStyleLbl="fgAcc0" presStyleIdx="0" presStyleCnt="1" custScaleX="122342" custScaleY="153564">
        <dgm:presLayoutVars>
          <dgm:chPref val="3"/>
        </dgm:presLayoutVars>
      </dgm:prSet>
      <dgm:spPr/>
      <dgm:t>
        <a:bodyPr/>
        <a:lstStyle/>
        <a:p>
          <a:endParaRPr lang="el-GR"/>
        </a:p>
      </dgm:t>
    </dgm:pt>
    <dgm:pt modelId="{B3D55330-8A31-489D-B964-0C94DF59D38C}" type="pres">
      <dgm:prSet presAssocID="{F593C1FE-EE7C-4FAA-ACE9-29C4302AA118}" presName="hierChild2" presStyleCnt="0"/>
      <dgm:spPr/>
    </dgm:pt>
  </dgm:ptLst>
  <dgm:cxnLst>
    <dgm:cxn modelId="{0A872346-9331-4873-B017-45B56589C694}" srcId="{B37F5A62-583E-465E-A176-B1688A185591}" destId="{F593C1FE-EE7C-4FAA-ACE9-29C4302AA118}" srcOrd="0" destOrd="0" parTransId="{96FC5C18-448A-421A-AC72-B3DD1D5C42C6}" sibTransId="{255E7B26-FCFB-4EE7-86C0-2287B5D23B12}"/>
    <dgm:cxn modelId="{E6D1F9A1-8476-4797-A48A-45AA1472BCAC}" type="presOf" srcId="{B37F5A62-583E-465E-A176-B1688A185591}" destId="{580BE971-CA5A-4BB5-AC79-A7AD7D9C124A}" srcOrd="0" destOrd="0" presId="urn:microsoft.com/office/officeart/2005/8/layout/hierarchy1"/>
    <dgm:cxn modelId="{DB505ACB-9541-4950-B897-79DDC8AE8C56}" type="presOf" srcId="{F593C1FE-EE7C-4FAA-ACE9-29C4302AA118}" destId="{F99EC7F8-C61C-4FDB-9B3D-F98926D98935}" srcOrd="0" destOrd="0" presId="urn:microsoft.com/office/officeart/2005/8/layout/hierarchy1"/>
    <dgm:cxn modelId="{D4E72E69-5CD5-4D5B-9A61-2537292ED823}" type="presParOf" srcId="{580BE971-CA5A-4BB5-AC79-A7AD7D9C124A}" destId="{2DAF76EF-292B-4559-8428-ABCEE7CBB650}" srcOrd="0" destOrd="0" presId="urn:microsoft.com/office/officeart/2005/8/layout/hierarchy1"/>
    <dgm:cxn modelId="{25A2EE79-7C97-4066-B328-0817E73036A4}" type="presParOf" srcId="{2DAF76EF-292B-4559-8428-ABCEE7CBB650}" destId="{507745B7-1B80-4631-9A65-AA7E8CA18DDF}" srcOrd="0" destOrd="0" presId="urn:microsoft.com/office/officeart/2005/8/layout/hierarchy1"/>
    <dgm:cxn modelId="{98540A03-BDF2-451F-80D9-C69B423B705D}" type="presParOf" srcId="{507745B7-1B80-4631-9A65-AA7E8CA18DDF}" destId="{08580C00-4F85-4FC7-9001-EDFD23C48402}" srcOrd="0" destOrd="0" presId="urn:microsoft.com/office/officeart/2005/8/layout/hierarchy1"/>
    <dgm:cxn modelId="{0C0D3426-C6A3-4C14-BEEF-543691B7A9B7}" type="presParOf" srcId="{507745B7-1B80-4631-9A65-AA7E8CA18DDF}" destId="{F99EC7F8-C61C-4FDB-9B3D-F98926D98935}" srcOrd="1" destOrd="0" presId="urn:microsoft.com/office/officeart/2005/8/layout/hierarchy1"/>
    <dgm:cxn modelId="{818B2AAA-D043-420A-B13B-8EF25F4A46D7}" type="presParOf" srcId="{2DAF76EF-292B-4559-8428-ABCEE7CBB650}" destId="{B3D55330-8A31-489D-B964-0C94DF59D38C}" srcOrd="1" destOrd="0" presId="urn:microsoft.com/office/officeart/2005/8/layout/hierarchy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3E0F27-FE99-4ECE-A3AD-EE5B5CF2F30A}"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l-GR"/>
        </a:p>
      </dgm:t>
    </dgm:pt>
    <dgm:pt modelId="{DB7FBB4E-579F-428A-AA73-CB42A7054DC4}">
      <dgm:prSet custT="1"/>
      <dgm:spPr/>
      <dgm:t>
        <a:bodyPr/>
        <a:lstStyle/>
        <a:p>
          <a:pPr rtl="0"/>
          <a:r>
            <a:rPr lang="el-GR" sz="1800" dirty="0" smtClean="0"/>
            <a:t>Στην Αφρική οι Ιταλοί, με ορμητήριο τη Λιβύη, επιτέθηκαν στις αγγλικές δυνάμεις της Αιγύπτου με στόχο την κατάληψη της διώρυγας του Σουέζ, δίχως, όμως, να τα καταφέρουν. </a:t>
          </a:r>
          <a:endParaRPr lang="en-US" sz="1800" dirty="0"/>
        </a:p>
      </dgm:t>
    </dgm:pt>
    <dgm:pt modelId="{7E6D7C69-8B05-400C-A919-0D346620E187}" type="parTrans" cxnId="{48313E5C-4648-4678-86E5-D819DEAD4DD2}">
      <dgm:prSet/>
      <dgm:spPr/>
      <dgm:t>
        <a:bodyPr/>
        <a:lstStyle/>
        <a:p>
          <a:endParaRPr lang="el-GR"/>
        </a:p>
      </dgm:t>
    </dgm:pt>
    <dgm:pt modelId="{108ACA9B-37E2-4586-84F2-B20177923688}" type="sibTrans" cxnId="{48313E5C-4648-4678-86E5-D819DEAD4DD2}">
      <dgm:prSet/>
      <dgm:spPr/>
      <dgm:t>
        <a:bodyPr/>
        <a:lstStyle/>
        <a:p>
          <a:endParaRPr lang="el-GR"/>
        </a:p>
      </dgm:t>
    </dgm:pt>
    <dgm:pt modelId="{D09CD513-1D19-40E4-A1E9-028100746B54}">
      <dgm:prSet custT="1"/>
      <dgm:spPr/>
      <dgm:t>
        <a:bodyPr/>
        <a:lstStyle/>
        <a:p>
          <a:pPr rtl="0"/>
          <a:r>
            <a:rPr lang="el-GR" sz="1800" dirty="0" smtClean="0"/>
            <a:t>Στο μέτωπο που διαμορφώθηκε στη Β. Αφρική, γερμανικά και ιταλικά στρατεύματα συγκρούστηκαν με συμμαχικές δυνάμεις (στις οποίες συμπεριλαμβάνονταν και ελληνικές μονάδες). </a:t>
          </a:r>
          <a:endParaRPr lang="en-US" sz="1800" dirty="0"/>
        </a:p>
      </dgm:t>
    </dgm:pt>
    <dgm:pt modelId="{3486EB96-7D07-4195-83F4-D1C7869FA089}" type="parTrans" cxnId="{CE170E48-FD1A-48CC-9A48-0C9929957D6B}">
      <dgm:prSet/>
      <dgm:spPr/>
      <dgm:t>
        <a:bodyPr/>
        <a:lstStyle/>
        <a:p>
          <a:endParaRPr lang="el-GR"/>
        </a:p>
      </dgm:t>
    </dgm:pt>
    <dgm:pt modelId="{B04BFE50-DEF4-4E3C-8376-9A1495373EB5}" type="sibTrans" cxnId="{CE170E48-FD1A-48CC-9A48-0C9929957D6B}">
      <dgm:prSet/>
      <dgm:spPr/>
      <dgm:t>
        <a:bodyPr/>
        <a:lstStyle/>
        <a:p>
          <a:endParaRPr lang="el-GR"/>
        </a:p>
      </dgm:t>
    </dgm:pt>
    <dgm:pt modelId="{5CE6190C-F72C-4939-B014-ABD2DC6EEDBF}">
      <dgm:prSet custT="1"/>
      <dgm:spPr/>
      <dgm:t>
        <a:bodyPr/>
        <a:lstStyle/>
        <a:p>
          <a:pPr rtl="0"/>
          <a:r>
            <a:rPr lang="el-GR" sz="1800" dirty="0" smtClean="0"/>
            <a:t>Τελικά, μετά από πολύμηνες μάχες (Φεβρουάριος 1941-Μάιος 1943) οι σύμμαχοι επικράτησαν.</a:t>
          </a:r>
          <a:endParaRPr lang="el-GR" sz="1800" dirty="0"/>
        </a:p>
      </dgm:t>
    </dgm:pt>
    <dgm:pt modelId="{B16B7165-24BD-409F-B0E7-611A06BBAB65}" type="parTrans" cxnId="{40CC1D4A-73AC-43FE-85EE-161751544F51}">
      <dgm:prSet/>
      <dgm:spPr/>
      <dgm:t>
        <a:bodyPr/>
        <a:lstStyle/>
        <a:p>
          <a:endParaRPr lang="el-GR"/>
        </a:p>
      </dgm:t>
    </dgm:pt>
    <dgm:pt modelId="{63841B4C-1D17-469C-8C9C-A8E377C88ED9}" type="sibTrans" cxnId="{40CC1D4A-73AC-43FE-85EE-161751544F51}">
      <dgm:prSet/>
      <dgm:spPr/>
      <dgm:t>
        <a:bodyPr/>
        <a:lstStyle/>
        <a:p>
          <a:endParaRPr lang="el-GR"/>
        </a:p>
      </dgm:t>
    </dgm:pt>
    <dgm:pt modelId="{4E1C626F-53FF-431B-8587-80B8CDA088E5}" type="pres">
      <dgm:prSet presAssocID="{073E0F27-FE99-4ECE-A3AD-EE5B5CF2F30A}" presName="linear" presStyleCnt="0">
        <dgm:presLayoutVars>
          <dgm:dir/>
          <dgm:animLvl val="lvl"/>
          <dgm:resizeHandles val="exact"/>
        </dgm:presLayoutVars>
      </dgm:prSet>
      <dgm:spPr/>
      <dgm:t>
        <a:bodyPr/>
        <a:lstStyle/>
        <a:p>
          <a:endParaRPr lang="el-GR"/>
        </a:p>
      </dgm:t>
    </dgm:pt>
    <dgm:pt modelId="{67686AAD-4D24-4BBF-831A-56F4CE0921CA}" type="pres">
      <dgm:prSet presAssocID="{DB7FBB4E-579F-428A-AA73-CB42A7054DC4}" presName="parentLin" presStyleCnt="0"/>
      <dgm:spPr/>
      <dgm:t>
        <a:bodyPr/>
        <a:lstStyle/>
        <a:p>
          <a:endParaRPr lang="el-GR"/>
        </a:p>
      </dgm:t>
    </dgm:pt>
    <dgm:pt modelId="{883FC7A9-B962-4F00-BA69-C88BA92335E5}" type="pres">
      <dgm:prSet presAssocID="{DB7FBB4E-579F-428A-AA73-CB42A7054DC4}" presName="parentLeftMargin" presStyleLbl="node1" presStyleIdx="0" presStyleCnt="3"/>
      <dgm:spPr/>
      <dgm:t>
        <a:bodyPr/>
        <a:lstStyle/>
        <a:p>
          <a:endParaRPr lang="el-GR"/>
        </a:p>
      </dgm:t>
    </dgm:pt>
    <dgm:pt modelId="{86157BE3-7EF7-40E3-AF7B-E8E8062E2A32}" type="pres">
      <dgm:prSet presAssocID="{DB7FBB4E-579F-428A-AA73-CB42A7054DC4}" presName="parentText" presStyleLbl="node1" presStyleIdx="0" presStyleCnt="3" custScaleX="138096">
        <dgm:presLayoutVars>
          <dgm:chMax val="0"/>
          <dgm:bulletEnabled val="1"/>
        </dgm:presLayoutVars>
      </dgm:prSet>
      <dgm:spPr/>
      <dgm:t>
        <a:bodyPr/>
        <a:lstStyle/>
        <a:p>
          <a:endParaRPr lang="el-GR"/>
        </a:p>
      </dgm:t>
    </dgm:pt>
    <dgm:pt modelId="{1B0E2C2D-34A4-4B06-942C-0320E3C387D2}" type="pres">
      <dgm:prSet presAssocID="{DB7FBB4E-579F-428A-AA73-CB42A7054DC4}" presName="negativeSpace" presStyleCnt="0"/>
      <dgm:spPr/>
      <dgm:t>
        <a:bodyPr/>
        <a:lstStyle/>
        <a:p>
          <a:endParaRPr lang="el-GR"/>
        </a:p>
      </dgm:t>
    </dgm:pt>
    <dgm:pt modelId="{14469037-873B-4EF0-B67E-C7B055473252}" type="pres">
      <dgm:prSet presAssocID="{DB7FBB4E-579F-428A-AA73-CB42A7054DC4}" presName="childText" presStyleLbl="conFgAcc1" presStyleIdx="0" presStyleCnt="3">
        <dgm:presLayoutVars>
          <dgm:bulletEnabled val="1"/>
        </dgm:presLayoutVars>
      </dgm:prSet>
      <dgm:spPr/>
      <dgm:t>
        <a:bodyPr/>
        <a:lstStyle/>
        <a:p>
          <a:endParaRPr lang="el-GR"/>
        </a:p>
      </dgm:t>
    </dgm:pt>
    <dgm:pt modelId="{780C6E51-75F9-4321-B639-E804104DBF7E}" type="pres">
      <dgm:prSet presAssocID="{108ACA9B-37E2-4586-84F2-B20177923688}" presName="spaceBetweenRectangles" presStyleCnt="0"/>
      <dgm:spPr/>
      <dgm:t>
        <a:bodyPr/>
        <a:lstStyle/>
        <a:p>
          <a:endParaRPr lang="el-GR"/>
        </a:p>
      </dgm:t>
    </dgm:pt>
    <dgm:pt modelId="{B7A07755-F7C2-428D-8684-647F43C76602}" type="pres">
      <dgm:prSet presAssocID="{D09CD513-1D19-40E4-A1E9-028100746B54}" presName="parentLin" presStyleCnt="0"/>
      <dgm:spPr/>
      <dgm:t>
        <a:bodyPr/>
        <a:lstStyle/>
        <a:p>
          <a:endParaRPr lang="el-GR"/>
        </a:p>
      </dgm:t>
    </dgm:pt>
    <dgm:pt modelId="{6E7DD973-ECD2-4497-B582-BFC1696E74F7}" type="pres">
      <dgm:prSet presAssocID="{D09CD513-1D19-40E4-A1E9-028100746B54}" presName="parentLeftMargin" presStyleLbl="node1" presStyleIdx="0" presStyleCnt="3"/>
      <dgm:spPr/>
      <dgm:t>
        <a:bodyPr/>
        <a:lstStyle/>
        <a:p>
          <a:endParaRPr lang="el-GR"/>
        </a:p>
      </dgm:t>
    </dgm:pt>
    <dgm:pt modelId="{CDBAF158-C891-4C1F-A17C-676EB4761043}" type="pres">
      <dgm:prSet presAssocID="{D09CD513-1D19-40E4-A1E9-028100746B54}" presName="parentText" presStyleLbl="node1" presStyleIdx="1" presStyleCnt="3" custScaleX="142857">
        <dgm:presLayoutVars>
          <dgm:chMax val="0"/>
          <dgm:bulletEnabled val="1"/>
        </dgm:presLayoutVars>
      </dgm:prSet>
      <dgm:spPr/>
      <dgm:t>
        <a:bodyPr/>
        <a:lstStyle/>
        <a:p>
          <a:endParaRPr lang="el-GR"/>
        </a:p>
      </dgm:t>
    </dgm:pt>
    <dgm:pt modelId="{66EB4A03-557B-4EDF-9A6D-CA2DB6650E58}" type="pres">
      <dgm:prSet presAssocID="{D09CD513-1D19-40E4-A1E9-028100746B54}" presName="negativeSpace" presStyleCnt="0"/>
      <dgm:spPr/>
      <dgm:t>
        <a:bodyPr/>
        <a:lstStyle/>
        <a:p>
          <a:endParaRPr lang="el-GR"/>
        </a:p>
      </dgm:t>
    </dgm:pt>
    <dgm:pt modelId="{9C1A4F7B-0A27-4670-AB3E-24277FC11DC6}" type="pres">
      <dgm:prSet presAssocID="{D09CD513-1D19-40E4-A1E9-028100746B54}" presName="childText" presStyleLbl="conFgAcc1" presStyleIdx="1" presStyleCnt="3">
        <dgm:presLayoutVars>
          <dgm:bulletEnabled val="1"/>
        </dgm:presLayoutVars>
      </dgm:prSet>
      <dgm:spPr/>
      <dgm:t>
        <a:bodyPr/>
        <a:lstStyle/>
        <a:p>
          <a:endParaRPr lang="el-GR"/>
        </a:p>
      </dgm:t>
    </dgm:pt>
    <dgm:pt modelId="{0B9F602C-F43B-4D98-A766-AB1B8B181458}" type="pres">
      <dgm:prSet presAssocID="{B04BFE50-DEF4-4E3C-8376-9A1495373EB5}" presName="spaceBetweenRectangles" presStyleCnt="0"/>
      <dgm:spPr/>
      <dgm:t>
        <a:bodyPr/>
        <a:lstStyle/>
        <a:p>
          <a:endParaRPr lang="el-GR"/>
        </a:p>
      </dgm:t>
    </dgm:pt>
    <dgm:pt modelId="{CB5E0A86-02CA-497C-84C7-DAE39ADB097A}" type="pres">
      <dgm:prSet presAssocID="{5CE6190C-F72C-4939-B014-ABD2DC6EEDBF}" presName="parentLin" presStyleCnt="0"/>
      <dgm:spPr/>
      <dgm:t>
        <a:bodyPr/>
        <a:lstStyle/>
        <a:p>
          <a:endParaRPr lang="el-GR"/>
        </a:p>
      </dgm:t>
    </dgm:pt>
    <dgm:pt modelId="{5FEDC572-D2C7-4AE8-B673-2E7E1D053BB9}" type="pres">
      <dgm:prSet presAssocID="{5CE6190C-F72C-4939-B014-ABD2DC6EEDBF}" presName="parentLeftMargin" presStyleLbl="node1" presStyleIdx="1" presStyleCnt="3"/>
      <dgm:spPr/>
      <dgm:t>
        <a:bodyPr/>
        <a:lstStyle/>
        <a:p>
          <a:endParaRPr lang="el-GR"/>
        </a:p>
      </dgm:t>
    </dgm:pt>
    <dgm:pt modelId="{57BAD2FB-38B2-4949-9232-A68509B65985}" type="pres">
      <dgm:prSet presAssocID="{5CE6190C-F72C-4939-B014-ABD2DC6EEDBF}" presName="parentText" presStyleLbl="node1" presStyleIdx="2" presStyleCnt="3" custScaleX="142857">
        <dgm:presLayoutVars>
          <dgm:chMax val="0"/>
          <dgm:bulletEnabled val="1"/>
        </dgm:presLayoutVars>
      </dgm:prSet>
      <dgm:spPr/>
      <dgm:t>
        <a:bodyPr/>
        <a:lstStyle/>
        <a:p>
          <a:endParaRPr lang="el-GR"/>
        </a:p>
      </dgm:t>
    </dgm:pt>
    <dgm:pt modelId="{8193180C-AF3C-402A-B2D3-F71BFCD78E23}" type="pres">
      <dgm:prSet presAssocID="{5CE6190C-F72C-4939-B014-ABD2DC6EEDBF}" presName="negativeSpace" presStyleCnt="0"/>
      <dgm:spPr/>
      <dgm:t>
        <a:bodyPr/>
        <a:lstStyle/>
        <a:p>
          <a:endParaRPr lang="el-GR"/>
        </a:p>
      </dgm:t>
    </dgm:pt>
    <dgm:pt modelId="{CB93E817-1D7F-44BB-94F1-2850DBF2A5BD}" type="pres">
      <dgm:prSet presAssocID="{5CE6190C-F72C-4939-B014-ABD2DC6EEDBF}" presName="childText" presStyleLbl="conFgAcc1" presStyleIdx="2" presStyleCnt="3">
        <dgm:presLayoutVars>
          <dgm:bulletEnabled val="1"/>
        </dgm:presLayoutVars>
      </dgm:prSet>
      <dgm:spPr/>
      <dgm:t>
        <a:bodyPr/>
        <a:lstStyle/>
        <a:p>
          <a:endParaRPr lang="el-GR"/>
        </a:p>
      </dgm:t>
    </dgm:pt>
  </dgm:ptLst>
  <dgm:cxnLst>
    <dgm:cxn modelId="{BA6D1701-4384-4467-AF13-DCA06BFC1327}" type="presOf" srcId="{DB7FBB4E-579F-428A-AA73-CB42A7054DC4}" destId="{883FC7A9-B962-4F00-BA69-C88BA92335E5}" srcOrd="0" destOrd="0" presId="urn:microsoft.com/office/officeart/2005/8/layout/list1"/>
    <dgm:cxn modelId="{2D01F850-59E6-424A-803F-C75F81583D36}" type="presOf" srcId="{073E0F27-FE99-4ECE-A3AD-EE5B5CF2F30A}" destId="{4E1C626F-53FF-431B-8587-80B8CDA088E5}" srcOrd="0" destOrd="0" presId="urn:microsoft.com/office/officeart/2005/8/layout/list1"/>
    <dgm:cxn modelId="{4879D830-28EF-491F-9EED-B4124CAE8F03}" type="presOf" srcId="{D09CD513-1D19-40E4-A1E9-028100746B54}" destId="{6E7DD973-ECD2-4497-B582-BFC1696E74F7}" srcOrd="0" destOrd="0" presId="urn:microsoft.com/office/officeart/2005/8/layout/list1"/>
    <dgm:cxn modelId="{3DB336DB-4BF9-4B3E-B0D9-2EFAAC1D93D2}" type="presOf" srcId="{DB7FBB4E-579F-428A-AA73-CB42A7054DC4}" destId="{86157BE3-7EF7-40E3-AF7B-E8E8062E2A32}" srcOrd="1" destOrd="0" presId="urn:microsoft.com/office/officeart/2005/8/layout/list1"/>
    <dgm:cxn modelId="{D259CAF7-D8DB-4DE1-8E02-505AA7D0667B}" type="presOf" srcId="{D09CD513-1D19-40E4-A1E9-028100746B54}" destId="{CDBAF158-C891-4C1F-A17C-676EB4761043}" srcOrd="1" destOrd="0" presId="urn:microsoft.com/office/officeart/2005/8/layout/list1"/>
    <dgm:cxn modelId="{BCDBF577-5D60-4C1C-BE89-5C1033D40254}" type="presOf" srcId="{5CE6190C-F72C-4939-B014-ABD2DC6EEDBF}" destId="{5FEDC572-D2C7-4AE8-B673-2E7E1D053BB9}" srcOrd="0" destOrd="0" presId="urn:microsoft.com/office/officeart/2005/8/layout/list1"/>
    <dgm:cxn modelId="{CE170E48-FD1A-48CC-9A48-0C9929957D6B}" srcId="{073E0F27-FE99-4ECE-A3AD-EE5B5CF2F30A}" destId="{D09CD513-1D19-40E4-A1E9-028100746B54}" srcOrd="1" destOrd="0" parTransId="{3486EB96-7D07-4195-83F4-D1C7869FA089}" sibTransId="{B04BFE50-DEF4-4E3C-8376-9A1495373EB5}"/>
    <dgm:cxn modelId="{48313E5C-4648-4678-86E5-D819DEAD4DD2}" srcId="{073E0F27-FE99-4ECE-A3AD-EE5B5CF2F30A}" destId="{DB7FBB4E-579F-428A-AA73-CB42A7054DC4}" srcOrd="0" destOrd="0" parTransId="{7E6D7C69-8B05-400C-A919-0D346620E187}" sibTransId="{108ACA9B-37E2-4586-84F2-B20177923688}"/>
    <dgm:cxn modelId="{EC917FC3-6855-4088-BBBC-BADC49824003}" type="presOf" srcId="{5CE6190C-F72C-4939-B014-ABD2DC6EEDBF}" destId="{57BAD2FB-38B2-4949-9232-A68509B65985}" srcOrd="1" destOrd="0" presId="urn:microsoft.com/office/officeart/2005/8/layout/list1"/>
    <dgm:cxn modelId="{40CC1D4A-73AC-43FE-85EE-161751544F51}" srcId="{073E0F27-FE99-4ECE-A3AD-EE5B5CF2F30A}" destId="{5CE6190C-F72C-4939-B014-ABD2DC6EEDBF}" srcOrd="2" destOrd="0" parTransId="{B16B7165-24BD-409F-B0E7-611A06BBAB65}" sibTransId="{63841B4C-1D17-469C-8C9C-A8E377C88ED9}"/>
    <dgm:cxn modelId="{CE16ABA0-26C5-4DE5-9BA6-E6D7B5949018}" type="presParOf" srcId="{4E1C626F-53FF-431B-8587-80B8CDA088E5}" destId="{67686AAD-4D24-4BBF-831A-56F4CE0921CA}" srcOrd="0" destOrd="0" presId="urn:microsoft.com/office/officeart/2005/8/layout/list1"/>
    <dgm:cxn modelId="{9EC9AA7F-6696-4C20-BE26-31CECA5E705B}" type="presParOf" srcId="{67686AAD-4D24-4BBF-831A-56F4CE0921CA}" destId="{883FC7A9-B962-4F00-BA69-C88BA92335E5}" srcOrd="0" destOrd="0" presId="urn:microsoft.com/office/officeart/2005/8/layout/list1"/>
    <dgm:cxn modelId="{8B4801CC-A14C-4B82-95A8-2EAD454CDEED}" type="presParOf" srcId="{67686AAD-4D24-4BBF-831A-56F4CE0921CA}" destId="{86157BE3-7EF7-40E3-AF7B-E8E8062E2A32}" srcOrd="1" destOrd="0" presId="urn:microsoft.com/office/officeart/2005/8/layout/list1"/>
    <dgm:cxn modelId="{9E3A90CF-A26F-4E5C-8C83-FFAB3946A876}" type="presParOf" srcId="{4E1C626F-53FF-431B-8587-80B8CDA088E5}" destId="{1B0E2C2D-34A4-4B06-942C-0320E3C387D2}" srcOrd="1" destOrd="0" presId="urn:microsoft.com/office/officeart/2005/8/layout/list1"/>
    <dgm:cxn modelId="{137B2440-B664-4B04-B2CB-F4E8B5E27A6A}" type="presParOf" srcId="{4E1C626F-53FF-431B-8587-80B8CDA088E5}" destId="{14469037-873B-4EF0-B67E-C7B055473252}" srcOrd="2" destOrd="0" presId="urn:microsoft.com/office/officeart/2005/8/layout/list1"/>
    <dgm:cxn modelId="{FA5EA673-1DA3-4808-AABF-E1634A89247D}" type="presParOf" srcId="{4E1C626F-53FF-431B-8587-80B8CDA088E5}" destId="{780C6E51-75F9-4321-B639-E804104DBF7E}" srcOrd="3" destOrd="0" presId="urn:microsoft.com/office/officeart/2005/8/layout/list1"/>
    <dgm:cxn modelId="{787DCEC2-D2DD-4D29-B8BB-477C15282DA5}" type="presParOf" srcId="{4E1C626F-53FF-431B-8587-80B8CDA088E5}" destId="{B7A07755-F7C2-428D-8684-647F43C76602}" srcOrd="4" destOrd="0" presId="urn:microsoft.com/office/officeart/2005/8/layout/list1"/>
    <dgm:cxn modelId="{755D013F-DB07-4B0A-AC4E-43FE7AA45EF8}" type="presParOf" srcId="{B7A07755-F7C2-428D-8684-647F43C76602}" destId="{6E7DD973-ECD2-4497-B582-BFC1696E74F7}" srcOrd="0" destOrd="0" presId="urn:microsoft.com/office/officeart/2005/8/layout/list1"/>
    <dgm:cxn modelId="{F790E785-DF83-4752-B818-E2E6AD8BF6B9}" type="presParOf" srcId="{B7A07755-F7C2-428D-8684-647F43C76602}" destId="{CDBAF158-C891-4C1F-A17C-676EB4761043}" srcOrd="1" destOrd="0" presId="urn:microsoft.com/office/officeart/2005/8/layout/list1"/>
    <dgm:cxn modelId="{4B7E4FEC-1C11-4F87-BEE2-6BC3A7D75513}" type="presParOf" srcId="{4E1C626F-53FF-431B-8587-80B8CDA088E5}" destId="{66EB4A03-557B-4EDF-9A6D-CA2DB6650E58}" srcOrd="5" destOrd="0" presId="urn:microsoft.com/office/officeart/2005/8/layout/list1"/>
    <dgm:cxn modelId="{37773516-D333-42FE-B905-B060E7704AE6}" type="presParOf" srcId="{4E1C626F-53FF-431B-8587-80B8CDA088E5}" destId="{9C1A4F7B-0A27-4670-AB3E-24277FC11DC6}" srcOrd="6" destOrd="0" presId="urn:microsoft.com/office/officeart/2005/8/layout/list1"/>
    <dgm:cxn modelId="{1892BCC0-EFA1-4B41-A898-178BB286CED6}" type="presParOf" srcId="{4E1C626F-53FF-431B-8587-80B8CDA088E5}" destId="{0B9F602C-F43B-4D98-A766-AB1B8B181458}" srcOrd="7" destOrd="0" presId="urn:microsoft.com/office/officeart/2005/8/layout/list1"/>
    <dgm:cxn modelId="{671455A0-5F45-430A-A4DC-37524DCD16C9}" type="presParOf" srcId="{4E1C626F-53FF-431B-8587-80B8CDA088E5}" destId="{CB5E0A86-02CA-497C-84C7-DAE39ADB097A}" srcOrd="8" destOrd="0" presId="urn:microsoft.com/office/officeart/2005/8/layout/list1"/>
    <dgm:cxn modelId="{05AC7899-D137-4951-955F-16F604EBB6B2}" type="presParOf" srcId="{CB5E0A86-02CA-497C-84C7-DAE39ADB097A}" destId="{5FEDC572-D2C7-4AE8-B673-2E7E1D053BB9}" srcOrd="0" destOrd="0" presId="urn:microsoft.com/office/officeart/2005/8/layout/list1"/>
    <dgm:cxn modelId="{4B54C8B0-FB5C-4946-84C1-156224B9C2B0}" type="presParOf" srcId="{CB5E0A86-02CA-497C-84C7-DAE39ADB097A}" destId="{57BAD2FB-38B2-4949-9232-A68509B65985}" srcOrd="1" destOrd="0" presId="urn:microsoft.com/office/officeart/2005/8/layout/list1"/>
    <dgm:cxn modelId="{9FE551FB-42B9-4EF9-A1C2-903177C8E27E}" type="presParOf" srcId="{4E1C626F-53FF-431B-8587-80B8CDA088E5}" destId="{8193180C-AF3C-402A-B2D3-F71BFCD78E23}" srcOrd="9" destOrd="0" presId="urn:microsoft.com/office/officeart/2005/8/layout/list1"/>
    <dgm:cxn modelId="{EED36B2F-D3E8-4C25-8B35-F4849B28F7F0}" type="presParOf" srcId="{4E1C626F-53FF-431B-8587-80B8CDA088E5}" destId="{CB93E817-1D7F-44BB-94F1-2850DBF2A5BD}" srcOrd="10"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D03D34D-4B67-4E5B-A520-F5B770292832}" type="doc">
      <dgm:prSet loTypeId="urn:microsoft.com/office/officeart/2005/8/layout/hierarchy4" loCatId="hierarchy" qsTypeId="urn:microsoft.com/office/officeart/2005/8/quickstyle/simple1" qsCatId="simple" csTypeId="urn:microsoft.com/office/officeart/2005/8/colors/colorful1" csCatId="colorful" phldr="1"/>
      <dgm:spPr/>
      <dgm:t>
        <a:bodyPr/>
        <a:lstStyle/>
        <a:p>
          <a:endParaRPr lang="el-GR"/>
        </a:p>
      </dgm:t>
    </dgm:pt>
    <dgm:pt modelId="{7D2CF9AD-8413-4CD9-842B-44F4E543CD70}">
      <dgm:prSet phldrT="[Κείμενο]"/>
      <dgm:spPr/>
      <dgm:t>
        <a:bodyPr/>
        <a:lstStyle/>
        <a:p>
          <a:pPr rtl="0"/>
          <a:r>
            <a:rPr lang="el-GR" dirty="0" smtClean="0"/>
            <a:t>Η κατακτημένη Ευρώπη οργανώθηκε σύμφωνα με τις αρχές του ναζισμού και τα συμφέροντα της χιτλερικής Γερμανίας. </a:t>
          </a:r>
          <a:endParaRPr lang="el-GR" dirty="0"/>
        </a:p>
      </dgm:t>
    </dgm:pt>
    <dgm:pt modelId="{6D3B077F-F247-4573-9972-B2F537FA0BD6}" type="parTrans" cxnId="{F9FE28DF-808A-4537-B258-1F8A610DEE8B}">
      <dgm:prSet/>
      <dgm:spPr/>
      <dgm:t>
        <a:bodyPr/>
        <a:lstStyle/>
        <a:p>
          <a:endParaRPr lang="el-GR"/>
        </a:p>
      </dgm:t>
    </dgm:pt>
    <dgm:pt modelId="{64F9A0AF-D4A7-4E42-A755-355C5FC225BA}" type="sibTrans" cxnId="{F9FE28DF-808A-4537-B258-1F8A610DEE8B}">
      <dgm:prSet/>
      <dgm:spPr/>
      <dgm:t>
        <a:bodyPr/>
        <a:lstStyle/>
        <a:p>
          <a:endParaRPr lang="el-GR"/>
        </a:p>
      </dgm:t>
    </dgm:pt>
    <dgm:pt modelId="{CF231DE9-04B6-4B46-981B-2323FDE4FC2F}">
      <dgm:prSet phldrT="[Κείμενο]"/>
      <dgm:spPr/>
      <dgm:t>
        <a:bodyPr/>
        <a:lstStyle/>
        <a:p>
          <a:r>
            <a:rPr lang="el-GR" dirty="0" smtClean="0"/>
            <a:t>Οι οικονομικοί πόροι των κατακτημένων χωρών δεσμεύτηκαν </a:t>
          </a:r>
          <a:endParaRPr lang="el-GR" dirty="0"/>
        </a:p>
      </dgm:t>
    </dgm:pt>
    <dgm:pt modelId="{D35DFFB0-57DB-48EF-BF02-DC2681944E92}" type="parTrans" cxnId="{A359D43A-750D-4E17-8818-CFA8BA47BB9E}">
      <dgm:prSet/>
      <dgm:spPr/>
      <dgm:t>
        <a:bodyPr/>
        <a:lstStyle/>
        <a:p>
          <a:endParaRPr lang="el-GR"/>
        </a:p>
      </dgm:t>
    </dgm:pt>
    <dgm:pt modelId="{EC17CBCC-5D5B-4FC2-896B-AE0746E470D8}" type="sibTrans" cxnId="{A359D43A-750D-4E17-8818-CFA8BA47BB9E}">
      <dgm:prSet/>
      <dgm:spPr/>
      <dgm:t>
        <a:bodyPr/>
        <a:lstStyle/>
        <a:p>
          <a:endParaRPr lang="el-GR"/>
        </a:p>
      </dgm:t>
    </dgm:pt>
    <dgm:pt modelId="{D87FDA91-4B7D-4509-AEEF-FF6EBFE9314D}">
      <dgm:prSet phldrT="[Κείμενο]" custT="1"/>
      <dgm:spPr>
        <a:solidFill>
          <a:schemeClr val="accent3">
            <a:lumMod val="50000"/>
          </a:schemeClr>
        </a:solidFill>
      </dgm:spPr>
      <dgm:t>
        <a:bodyPr/>
        <a:lstStyle/>
        <a:p>
          <a:pPr rtl="0"/>
          <a:r>
            <a:rPr lang="el-GR" sz="1800" dirty="0" smtClean="0"/>
            <a:t>Στις περιπτώσεις που δεν φάνηκαν πρόθυμοι να υποταχτούν, αντιμετωπίστηκαν με βιαιότητα, βασανιστήρια και μαζικές εκτελέσεις. </a:t>
          </a:r>
          <a:endParaRPr lang="el-GR" sz="1800" dirty="0"/>
        </a:p>
      </dgm:t>
    </dgm:pt>
    <dgm:pt modelId="{474387D4-D53A-41F5-B802-B41FBF6B877E}" type="parTrans" cxnId="{DAFEE973-E7EE-41A1-BDE4-D84E8E4F8300}">
      <dgm:prSet/>
      <dgm:spPr/>
      <dgm:t>
        <a:bodyPr/>
        <a:lstStyle/>
        <a:p>
          <a:endParaRPr lang="el-GR"/>
        </a:p>
      </dgm:t>
    </dgm:pt>
    <dgm:pt modelId="{115F78DB-8105-43F6-83AB-4DB384332718}" type="sibTrans" cxnId="{DAFEE973-E7EE-41A1-BDE4-D84E8E4F8300}">
      <dgm:prSet/>
      <dgm:spPr/>
      <dgm:t>
        <a:bodyPr/>
        <a:lstStyle/>
        <a:p>
          <a:endParaRPr lang="el-GR"/>
        </a:p>
      </dgm:t>
    </dgm:pt>
    <dgm:pt modelId="{4CE89EBA-FFC0-49F0-8753-6EAF37172615}">
      <dgm:prSet phldrT="[Κείμενο]"/>
      <dgm:spPr>
        <a:solidFill>
          <a:schemeClr val="accent3">
            <a:lumMod val="50000"/>
          </a:schemeClr>
        </a:solidFill>
      </dgm:spPr>
      <dgm:t>
        <a:bodyPr/>
        <a:lstStyle/>
        <a:p>
          <a:pPr rtl="0"/>
          <a:r>
            <a:rPr lang="el-GR" dirty="0" smtClean="0"/>
            <a:t>Κοινός παρονομαστής οι διώξεις εναντίον των Εβραίων και των </a:t>
          </a:r>
          <a:r>
            <a:rPr lang="el-GR" dirty="0" err="1" smtClean="0"/>
            <a:t>Ρομά</a:t>
          </a:r>
          <a:r>
            <a:rPr lang="el-GR" dirty="0" smtClean="0"/>
            <a:t> (τσιγγάνοι), που εξοντώθηκαν μαζικά. </a:t>
          </a:r>
          <a:endParaRPr lang="el-GR" dirty="0"/>
        </a:p>
      </dgm:t>
    </dgm:pt>
    <dgm:pt modelId="{C6A34CC2-D55A-44D6-BDFD-724D30285708}" type="parTrans" cxnId="{8575715B-DE0A-4F79-9FD7-33F7FA59CD87}">
      <dgm:prSet/>
      <dgm:spPr/>
      <dgm:t>
        <a:bodyPr/>
        <a:lstStyle/>
        <a:p>
          <a:endParaRPr lang="el-GR"/>
        </a:p>
      </dgm:t>
    </dgm:pt>
    <dgm:pt modelId="{9FA2BCE1-642E-485D-9773-1C1BB3549ADE}" type="sibTrans" cxnId="{8575715B-DE0A-4F79-9FD7-33F7FA59CD87}">
      <dgm:prSet/>
      <dgm:spPr/>
      <dgm:t>
        <a:bodyPr/>
        <a:lstStyle/>
        <a:p>
          <a:endParaRPr lang="el-GR"/>
        </a:p>
      </dgm:t>
    </dgm:pt>
    <dgm:pt modelId="{A6696A44-7372-4C4A-B74D-8CDE61D18DC7}">
      <dgm:prSet phldrT="[Κείμενο]"/>
      <dgm:spPr/>
      <dgm:t>
        <a:bodyPr/>
        <a:lstStyle/>
        <a:p>
          <a:r>
            <a:rPr lang="el-GR" dirty="0" smtClean="0"/>
            <a:t>οι λαοί τους υπέστησαν συστηματική προπαγάνδα προκειμένου να αναγνωρίσουν την «ανωτερότητα» της ναζιστικής Γερμανίας. </a:t>
          </a:r>
          <a:endParaRPr lang="el-GR" dirty="0"/>
        </a:p>
      </dgm:t>
    </dgm:pt>
    <dgm:pt modelId="{7211A2C6-F6E7-47B3-87FE-54806861A9B2}" type="parTrans" cxnId="{B0CB1A18-2DB9-4068-89AD-B9986645853B}">
      <dgm:prSet/>
      <dgm:spPr/>
      <dgm:t>
        <a:bodyPr/>
        <a:lstStyle/>
        <a:p>
          <a:endParaRPr lang="el-GR"/>
        </a:p>
      </dgm:t>
    </dgm:pt>
    <dgm:pt modelId="{543CD43D-1580-4A6C-AD68-10887444675B}" type="sibTrans" cxnId="{B0CB1A18-2DB9-4068-89AD-B9986645853B}">
      <dgm:prSet/>
      <dgm:spPr/>
      <dgm:t>
        <a:bodyPr/>
        <a:lstStyle/>
        <a:p>
          <a:endParaRPr lang="el-GR"/>
        </a:p>
      </dgm:t>
    </dgm:pt>
    <dgm:pt modelId="{F6A9983C-68B2-4157-80C8-5D57F8DF4B2F}">
      <dgm:prSet phldrT="[Κείμενο]" custT="1"/>
      <dgm:spPr>
        <a:solidFill>
          <a:srgbClr val="FF0000"/>
        </a:solidFill>
      </dgm:spPr>
      <dgm:t>
        <a:bodyPr/>
        <a:lstStyle/>
        <a:p>
          <a:pPr rtl="0"/>
          <a:r>
            <a:rPr lang="el-GR" sz="1800" dirty="0" smtClean="0"/>
            <a:t>Ως αντίδραση γεννήθηκαν κινήματα αντίστασης που αμφισβήτησαν, συχνά ένοπλα, την κυριαρχία των κατακτητών.</a:t>
          </a:r>
          <a:endParaRPr lang="el-GR" sz="1800" dirty="0"/>
        </a:p>
      </dgm:t>
    </dgm:pt>
    <dgm:pt modelId="{0400E2B0-FBA4-4AD3-A4D9-C9F213E64DAC}" type="parTrans" cxnId="{F7ADE5EC-4251-4F5D-A840-022FAB6A74B9}">
      <dgm:prSet/>
      <dgm:spPr/>
      <dgm:t>
        <a:bodyPr/>
        <a:lstStyle/>
        <a:p>
          <a:endParaRPr lang="el-GR"/>
        </a:p>
      </dgm:t>
    </dgm:pt>
    <dgm:pt modelId="{37D4701F-98EF-4B9F-94AB-4E6A5C4CEF69}" type="sibTrans" cxnId="{F7ADE5EC-4251-4F5D-A840-022FAB6A74B9}">
      <dgm:prSet/>
      <dgm:spPr/>
      <dgm:t>
        <a:bodyPr/>
        <a:lstStyle/>
        <a:p>
          <a:endParaRPr lang="el-GR"/>
        </a:p>
      </dgm:t>
    </dgm:pt>
    <dgm:pt modelId="{E685A893-6BDD-4F79-9E5A-B946AA3D0396}" type="pres">
      <dgm:prSet presAssocID="{8D03D34D-4B67-4E5B-A520-F5B770292832}" presName="Name0" presStyleCnt="0">
        <dgm:presLayoutVars>
          <dgm:chPref val="1"/>
          <dgm:dir/>
          <dgm:animOne val="branch"/>
          <dgm:animLvl val="lvl"/>
          <dgm:resizeHandles/>
        </dgm:presLayoutVars>
      </dgm:prSet>
      <dgm:spPr/>
      <dgm:t>
        <a:bodyPr/>
        <a:lstStyle/>
        <a:p>
          <a:endParaRPr lang="el-GR"/>
        </a:p>
      </dgm:t>
    </dgm:pt>
    <dgm:pt modelId="{5F1151CD-9FA7-4D86-B5AD-20562F3BAABC}" type="pres">
      <dgm:prSet presAssocID="{7D2CF9AD-8413-4CD9-842B-44F4E543CD70}" presName="vertOne" presStyleCnt="0"/>
      <dgm:spPr/>
    </dgm:pt>
    <dgm:pt modelId="{34AE9F07-19F7-4489-9271-4C125A4A7588}" type="pres">
      <dgm:prSet presAssocID="{7D2CF9AD-8413-4CD9-842B-44F4E543CD70}" presName="txOne" presStyleLbl="node0" presStyleIdx="0" presStyleCnt="1" custScaleY="52305">
        <dgm:presLayoutVars>
          <dgm:chPref val="3"/>
        </dgm:presLayoutVars>
      </dgm:prSet>
      <dgm:spPr/>
      <dgm:t>
        <a:bodyPr/>
        <a:lstStyle/>
        <a:p>
          <a:endParaRPr lang="el-GR"/>
        </a:p>
      </dgm:t>
    </dgm:pt>
    <dgm:pt modelId="{F93E44A2-43F8-4789-B2E0-9FE0503A6D5D}" type="pres">
      <dgm:prSet presAssocID="{7D2CF9AD-8413-4CD9-842B-44F4E543CD70}" presName="parTransOne" presStyleCnt="0"/>
      <dgm:spPr/>
    </dgm:pt>
    <dgm:pt modelId="{A35D6089-E156-467C-AA3F-3CD1D597AC15}" type="pres">
      <dgm:prSet presAssocID="{7D2CF9AD-8413-4CD9-842B-44F4E543CD70}" presName="horzOne" presStyleCnt="0"/>
      <dgm:spPr/>
    </dgm:pt>
    <dgm:pt modelId="{6B8FBCED-86A8-495C-A85D-58ECA8AE9B1E}" type="pres">
      <dgm:prSet presAssocID="{CF231DE9-04B6-4B46-981B-2323FDE4FC2F}" presName="vertTwo" presStyleCnt="0"/>
      <dgm:spPr/>
    </dgm:pt>
    <dgm:pt modelId="{106720CF-1299-40D8-A7EE-3DCC4BE4FB0A}" type="pres">
      <dgm:prSet presAssocID="{CF231DE9-04B6-4B46-981B-2323FDE4FC2F}" presName="txTwo" presStyleLbl="node2" presStyleIdx="0" presStyleCnt="2" custScaleX="101681" custScaleY="42723" custLinFactNeighborX="-10311" custLinFactNeighborY="-40448">
        <dgm:presLayoutVars>
          <dgm:chPref val="3"/>
        </dgm:presLayoutVars>
      </dgm:prSet>
      <dgm:spPr/>
      <dgm:t>
        <a:bodyPr/>
        <a:lstStyle/>
        <a:p>
          <a:endParaRPr lang="el-GR"/>
        </a:p>
      </dgm:t>
    </dgm:pt>
    <dgm:pt modelId="{A41F8D2E-916C-4C28-A63A-E35B17969D5A}" type="pres">
      <dgm:prSet presAssocID="{CF231DE9-04B6-4B46-981B-2323FDE4FC2F}" presName="parTransTwo" presStyleCnt="0"/>
      <dgm:spPr/>
    </dgm:pt>
    <dgm:pt modelId="{1F373388-0018-4385-B1D3-0A44C3F7F0EC}" type="pres">
      <dgm:prSet presAssocID="{CF231DE9-04B6-4B46-981B-2323FDE4FC2F}" presName="horzTwo" presStyleCnt="0"/>
      <dgm:spPr/>
    </dgm:pt>
    <dgm:pt modelId="{D14A136F-DA75-4CC4-A6B1-F3F49D277466}" type="pres">
      <dgm:prSet presAssocID="{D87FDA91-4B7D-4509-AEEF-FF6EBFE9314D}" presName="vertThree" presStyleCnt="0"/>
      <dgm:spPr/>
    </dgm:pt>
    <dgm:pt modelId="{D5FCF5C0-45FF-4A68-9A7A-FF86FF4817F9}" type="pres">
      <dgm:prSet presAssocID="{D87FDA91-4B7D-4509-AEEF-FF6EBFE9314D}" presName="txThree" presStyleLbl="node3" presStyleIdx="0" presStyleCnt="3" custScaleX="116825" custScaleY="125698">
        <dgm:presLayoutVars>
          <dgm:chPref val="3"/>
        </dgm:presLayoutVars>
      </dgm:prSet>
      <dgm:spPr/>
      <dgm:t>
        <a:bodyPr/>
        <a:lstStyle/>
        <a:p>
          <a:endParaRPr lang="el-GR"/>
        </a:p>
      </dgm:t>
    </dgm:pt>
    <dgm:pt modelId="{653E7F82-5529-4210-8B63-7601347EEFE7}" type="pres">
      <dgm:prSet presAssocID="{D87FDA91-4B7D-4509-AEEF-FF6EBFE9314D}" presName="horzThree" presStyleCnt="0"/>
      <dgm:spPr/>
    </dgm:pt>
    <dgm:pt modelId="{9560E2F4-1FD0-43BA-B5DD-E6B8BDCF8AAA}" type="pres">
      <dgm:prSet presAssocID="{115F78DB-8105-43F6-83AB-4DB384332718}" presName="sibSpaceThree" presStyleCnt="0"/>
      <dgm:spPr/>
    </dgm:pt>
    <dgm:pt modelId="{61FCFB76-011E-4B18-A878-46DF0332C206}" type="pres">
      <dgm:prSet presAssocID="{4CE89EBA-FFC0-49F0-8753-6EAF37172615}" presName="vertThree" presStyleCnt="0"/>
      <dgm:spPr/>
    </dgm:pt>
    <dgm:pt modelId="{1FA807D0-C250-4C95-9741-6F7F56D46A9D}" type="pres">
      <dgm:prSet presAssocID="{4CE89EBA-FFC0-49F0-8753-6EAF37172615}" presName="txThree" presStyleLbl="node3" presStyleIdx="1" presStyleCnt="3" custScaleY="125074" custLinFactNeighborX="3253" custLinFactNeighborY="1209">
        <dgm:presLayoutVars>
          <dgm:chPref val="3"/>
        </dgm:presLayoutVars>
      </dgm:prSet>
      <dgm:spPr/>
      <dgm:t>
        <a:bodyPr/>
        <a:lstStyle/>
        <a:p>
          <a:endParaRPr lang="el-GR"/>
        </a:p>
      </dgm:t>
    </dgm:pt>
    <dgm:pt modelId="{2BE09704-7065-4F05-B9C1-8B8DE66426BA}" type="pres">
      <dgm:prSet presAssocID="{4CE89EBA-FFC0-49F0-8753-6EAF37172615}" presName="horzThree" presStyleCnt="0"/>
      <dgm:spPr/>
    </dgm:pt>
    <dgm:pt modelId="{EA0E4BB3-D22A-468A-8E00-B695CA85FEEC}" type="pres">
      <dgm:prSet presAssocID="{EC17CBCC-5D5B-4FC2-896B-AE0746E470D8}" presName="sibSpaceTwo" presStyleCnt="0"/>
      <dgm:spPr/>
    </dgm:pt>
    <dgm:pt modelId="{75EDE9D5-99AD-4A6D-BE94-67D2183591F2}" type="pres">
      <dgm:prSet presAssocID="{A6696A44-7372-4C4A-B74D-8CDE61D18DC7}" presName="vertTwo" presStyleCnt="0"/>
      <dgm:spPr/>
    </dgm:pt>
    <dgm:pt modelId="{9072E843-880A-4AC4-834E-10071647224E}" type="pres">
      <dgm:prSet presAssocID="{A6696A44-7372-4C4A-B74D-8CDE61D18DC7}" presName="txTwo" presStyleLbl="node2" presStyleIdx="1" presStyleCnt="2" custScaleX="209572" custScaleY="61677" custLinFactNeighborX="-898" custLinFactNeighborY="-26469">
        <dgm:presLayoutVars>
          <dgm:chPref val="3"/>
        </dgm:presLayoutVars>
      </dgm:prSet>
      <dgm:spPr/>
      <dgm:t>
        <a:bodyPr/>
        <a:lstStyle/>
        <a:p>
          <a:endParaRPr lang="el-GR"/>
        </a:p>
      </dgm:t>
    </dgm:pt>
    <dgm:pt modelId="{274AEBD2-E678-4E81-A0D0-C17680A1A8E5}" type="pres">
      <dgm:prSet presAssocID="{A6696A44-7372-4C4A-B74D-8CDE61D18DC7}" presName="parTransTwo" presStyleCnt="0"/>
      <dgm:spPr/>
    </dgm:pt>
    <dgm:pt modelId="{90031C82-F267-43DA-9BD0-0416655CBAD1}" type="pres">
      <dgm:prSet presAssocID="{A6696A44-7372-4C4A-B74D-8CDE61D18DC7}" presName="horzTwo" presStyleCnt="0"/>
      <dgm:spPr/>
    </dgm:pt>
    <dgm:pt modelId="{FABC6A30-7915-4F23-B687-F08B83C0AF74}" type="pres">
      <dgm:prSet presAssocID="{F6A9983C-68B2-4157-80C8-5D57F8DF4B2F}" presName="vertThree" presStyleCnt="0"/>
      <dgm:spPr/>
    </dgm:pt>
    <dgm:pt modelId="{B9704FE6-4CC2-4944-B8E1-ABCA81AE6EC2}" type="pres">
      <dgm:prSet presAssocID="{F6A9983C-68B2-4157-80C8-5D57F8DF4B2F}" presName="txThree" presStyleLbl="node3" presStyleIdx="2" presStyleCnt="3" custScaleX="118596" custScaleY="116501" custLinFactNeighborX="53522" custLinFactNeighborY="-4056">
        <dgm:presLayoutVars>
          <dgm:chPref val="3"/>
        </dgm:presLayoutVars>
      </dgm:prSet>
      <dgm:spPr/>
      <dgm:t>
        <a:bodyPr/>
        <a:lstStyle/>
        <a:p>
          <a:endParaRPr lang="el-GR"/>
        </a:p>
      </dgm:t>
    </dgm:pt>
    <dgm:pt modelId="{289623A7-D15D-4CCD-BB08-53CC0ABD9912}" type="pres">
      <dgm:prSet presAssocID="{F6A9983C-68B2-4157-80C8-5D57F8DF4B2F}" presName="horzThree" presStyleCnt="0"/>
      <dgm:spPr/>
    </dgm:pt>
  </dgm:ptLst>
  <dgm:cxnLst>
    <dgm:cxn modelId="{8575715B-DE0A-4F79-9FD7-33F7FA59CD87}" srcId="{CF231DE9-04B6-4B46-981B-2323FDE4FC2F}" destId="{4CE89EBA-FFC0-49F0-8753-6EAF37172615}" srcOrd="1" destOrd="0" parTransId="{C6A34CC2-D55A-44D6-BDFD-724D30285708}" sibTransId="{9FA2BCE1-642E-485D-9773-1C1BB3549ADE}"/>
    <dgm:cxn modelId="{DAFEE973-E7EE-41A1-BDE4-D84E8E4F8300}" srcId="{CF231DE9-04B6-4B46-981B-2323FDE4FC2F}" destId="{D87FDA91-4B7D-4509-AEEF-FF6EBFE9314D}" srcOrd="0" destOrd="0" parTransId="{474387D4-D53A-41F5-B802-B41FBF6B877E}" sibTransId="{115F78DB-8105-43F6-83AB-4DB384332718}"/>
    <dgm:cxn modelId="{6DB88300-4F70-455A-A8A9-492E6FC478A0}" type="presOf" srcId="{CF231DE9-04B6-4B46-981B-2323FDE4FC2F}" destId="{106720CF-1299-40D8-A7EE-3DCC4BE4FB0A}" srcOrd="0" destOrd="0" presId="urn:microsoft.com/office/officeart/2005/8/layout/hierarchy4"/>
    <dgm:cxn modelId="{C97559C4-919F-4964-A198-4A9DEDF6F1A9}" type="presOf" srcId="{A6696A44-7372-4C4A-B74D-8CDE61D18DC7}" destId="{9072E843-880A-4AC4-834E-10071647224E}" srcOrd="0" destOrd="0" presId="urn:microsoft.com/office/officeart/2005/8/layout/hierarchy4"/>
    <dgm:cxn modelId="{1BCED7F7-1675-4BDD-878F-A602DB12226E}" type="presOf" srcId="{8D03D34D-4B67-4E5B-A520-F5B770292832}" destId="{E685A893-6BDD-4F79-9E5A-B946AA3D0396}" srcOrd="0" destOrd="0" presId="urn:microsoft.com/office/officeart/2005/8/layout/hierarchy4"/>
    <dgm:cxn modelId="{C751DAD5-01BE-4A60-B51A-2E28E46F398D}" type="presOf" srcId="{4CE89EBA-FFC0-49F0-8753-6EAF37172615}" destId="{1FA807D0-C250-4C95-9741-6F7F56D46A9D}" srcOrd="0" destOrd="0" presId="urn:microsoft.com/office/officeart/2005/8/layout/hierarchy4"/>
    <dgm:cxn modelId="{7CD43651-DA9C-497D-911C-A6CCA6CA7A18}" type="presOf" srcId="{7D2CF9AD-8413-4CD9-842B-44F4E543CD70}" destId="{34AE9F07-19F7-4489-9271-4C125A4A7588}" srcOrd="0" destOrd="0" presId="urn:microsoft.com/office/officeart/2005/8/layout/hierarchy4"/>
    <dgm:cxn modelId="{B0CB1A18-2DB9-4068-89AD-B9986645853B}" srcId="{7D2CF9AD-8413-4CD9-842B-44F4E543CD70}" destId="{A6696A44-7372-4C4A-B74D-8CDE61D18DC7}" srcOrd="1" destOrd="0" parTransId="{7211A2C6-F6E7-47B3-87FE-54806861A9B2}" sibTransId="{543CD43D-1580-4A6C-AD68-10887444675B}"/>
    <dgm:cxn modelId="{A359D43A-750D-4E17-8818-CFA8BA47BB9E}" srcId="{7D2CF9AD-8413-4CD9-842B-44F4E543CD70}" destId="{CF231DE9-04B6-4B46-981B-2323FDE4FC2F}" srcOrd="0" destOrd="0" parTransId="{D35DFFB0-57DB-48EF-BF02-DC2681944E92}" sibTransId="{EC17CBCC-5D5B-4FC2-896B-AE0746E470D8}"/>
    <dgm:cxn modelId="{F9FE28DF-808A-4537-B258-1F8A610DEE8B}" srcId="{8D03D34D-4B67-4E5B-A520-F5B770292832}" destId="{7D2CF9AD-8413-4CD9-842B-44F4E543CD70}" srcOrd="0" destOrd="0" parTransId="{6D3B077F-F247-4573-9972-B2F537FA0BD6}" sibTransId="{64F9A0AF-D4A7-4E42-A755-355C5FC225BA}"/>
    <dgm:cxn modelId="{2101C09B-2C1D-4569-9882-41F7392C7043}" type="presOf" srcId="{F6A9983C-68B2-4157-80C8-5D57F8DF4B2F}" destId="{B9704FE6-4CC2-4944-B8E1-ABCA81AE6EC2}" srcOrd="0" destOrd="0" presId="urn:microsoft.com/office/officeart/2005/8/layout/hierarchy4"/>
    <dgm:cxn modelId="{F7ADE5EC-4251-4F5D-A840-022FAB6A74B9}" srcId="{A6696A44-7372-4C4A-B74D-8CDE61D18DC7}" destId="{F6A9983C-68B2-4157-80C8-5D57F8DF4B2F}" srcOrd="0" destOrd="0" parTransId="{0400E2B0-FBA4-4AD3-A4D9-C9F213E64DAC}" sibTransId="{37D4701F-98EF-4B9F-94AB-4E6A5C4CEF69}"/>
    <dgm:cxn modelId="{BD0AC290-C426-480E-9E70-A9F7244DA77D}" type="presOf" srcId="{D87FDA91-4B7D-4509-AEEF-FF6EBFE9314D}" destId="{D5FCF5C0-45FF-4A68-9A7A-FF86FF4817F9}" srcOrd="0" destOrd="0" presId="urn:microsoft.com/office/officeart/2005/8/layout/hierarchy4"/>
    <dgm:cxn modelId="{41B9D628-DB76-48ED-8B02-1D0B3A3B343A}" type="presParOf" srcId="{E685A893-6BDD-4F79-9E5A-B946AA3D0396}" destId="{5F1151CD-9FA7-4D86-B5AD-20562F3BAABC}" srcOrd="0" destOrd="0" presId="urn:microsoft.com/office/officeart/2005/8/layout/hierarchy4"/>
    <dgm:cxn modelId="{21512E06-C75C-421C-BF95-815ACDCC608F}" type="presParOf" srcId="{5F1151CD-9FA7-4D86-B5AD-20562F3BAABC}" destId="{34AE9F07-19F7-4489-9271-4C125A4A7588}" srcOrd="0" destOrd="0" presId="urn:microsoft.com/office/officeart/2005/8/layout/hierarchy4"/>
    <dgm:cxn modelId="{4EB09724-1D75-4B22-B324-203558769051}" type="presParOf" srcId="{5F1151CD-9FA7-4D86-B5AD-20562F3BAABC}" destId="{F93E44A2-43F8-4789-B2E0-9FE0503A6D5D}" srcOrd="1" destOrd="0" presId="urn:microsoft.com/office/officeart/2005/8/layout/hierarchy4"/>
    <dgm:cxn modelId="{E4D5913A-32A0-47E4-A2C3-C977F201D36B}" type="presParOf" srcId="{5F1151CD-9FA7-4D86-B5AD-20562F3BAABC}" destId="{A35D6089-E156-467C-AA3F-3CD1D597AC15}" srcOrd="2" destOrd="0" presId="urn:microsoft.com/office/officeart/2005/8/layout/hierarchy4"/>
    <dgm:cxn modelId="{98BFEB85-4A3C-4FB5-A604-1E0B502B6111}" type="presParOf" srcId="{A35D6089-E156-467C-AA3F-3CD1D597AC15}" destId="{6B8FBCED-86A8-495C-A85D-58ECA8AE9B1E}" srcOrd="0" destOrd="0" presId="urn:microsoft.com/office/officeart/2005/8/layout/hierarchy4"/>
    <dgm:cxn modelId="{5BEACF07-6882-4E5C-9E18-D9A57ADDB3CB}" type="presParOf" srcId="{6B8FBCED-86A8-495C-A85D-58ECA8AE9B1E}" destId="{106720CF-1299-40D8-A7EE-3DCC4BE4FB0A}" srcOrd="0" destOrd="0" presId="urn:microsoft.com/office/officeart/2005/8/layout/hierarchy4"/>
    <dgm:cxn modelId="{CD7C479F-D73F-42FC-ABA9-D0A692F9E5A7}" type="presParOf" srcId="{6B8FBCED-86A8-495C-A85D-58ECA8AE9B1E}" destId="{A41F8D2E-916C-4C28-A63A-E35B17969D5A}" srcOrd="1" destOrd="0" presId="urn:microsoft.com/office/officeart/2005/8/layout/hierarchy4"/>
    <dgm:cxn modelId="{783C5C9A-077B-4832-90A5-04744BE2F9B3}" type="presParOf" srcId="{6B8FBCED-86A8-495C-A85D-58ECA8AE9B1E}" destId="{1F373388-0018-4385-B1D3-0A44C3F7F0EC}" srcOrd="2" destOrd="0" presId="urn:microsoft.com/office/officeart/2005/8/layout/hierarchy4"/>
    <dgm:cxn modelId="{3C7E0D0B-023F-4D7E-969F-90FAF18EB50E}" type="presParOf" srcId="{1F373388-0018-4385-B1D3-0A44C3F7F0EC}" destId="{D14A136F-DA75-4CC4-A6B1-F3F49D277466}" srcOrd="0" destOrd="0" presId="urn:microsoft.com/office/officeart/2005/8/layout/hierarchy4"/>
    <dgm:cxn modelId="{EFF003ED-2803-4B01-9DC7-171A91931ED7}" type="presParOf" srcId="{D14A136F-DA75-4CC4-A6B1-F3F49D277466}" destId="{D5FCF5C0-45FF-4A68-9A7A-FF86FF4817F9}" srcOrd="0" destOrd="0" presId="urn:microsoft.com/office/officeart/2005/8/layout/hierarchy4"/>
    <dgm:cxn modelId="{EFC4A4E2-0A8F-4319-B582-2B9EFADE337D}" type="presParOf" srcId="{D14A136F-DA75-4CC4-A6B1-F3F49D277466}" destId="{653E7F82-5529-4210-8B63-7601347EEFE7}" srcOrd="1" destOrd="0" presId="urn:microsoft.com/office/officeart/2005/8/layout/hierarchy4"/>
    <dgm:cxn modelId="{B0132594-2245-44CA-8E6F-D4C2697F587D}" type="presParOf" srcId="{1F373388-0018-4385-B1D3-0A44C3F7F0EC}" destId="{9560E2F4-1FD0-43BA-B5DD-E6B8BDCF8AAA}" srcOrd="1" destOrd="0" presId="urn:microsoft.com/office/officeart/2005/8/layout/hierarchy4"/>
    <dgm:cxn modelId="{62847D90-6A33-4059-A371-2345E215469D}" type="presParOf" srcId="{1F373388-0018-4385-B1D3-0A44C3F7F0EC}" destId="{61FCFB76-011E-4B18-A878-46DF0332C206}" srcOrd="2" destOrd="0" presId="urn:microsoft.com/office/officeart/2005/8/layout/hierarchy4"/>
    <dgm:cxn modelId="{C9D914D0-12DD-40A1-B951-BD7B2AB51086}" type="presParOf" srcId="{61FCFB76-011E-4B18-A878-46DF0332C206}" destId="{1FA807D0-C250-4C95-9741-6F7F56D46A9D}" srcOrd="0" destOrd="0" presId="urn:microsoft.com/office/officeart/2005/8/layout/hierarchy4"/>
    <dgm:cxn modelId="{4FC88079-FFDC-4E3B-8775-6724658107D5}" type="presParOf" srcId="{61FCFB76-011E-4B18-A878-46DF0332C206}" destId="{2BE09704-7065-4F05-B9C1-8B8DE66426BA}" srcOrd="1" destOrd="0" presId="urn:microsoft.com/office/officeart/2005/8/layout/hierarchy4"/>
    <dgm:cxn modelId="{2E3CBCA6-D410-4E54-88A1-48B016C9578E}" type="presParOf" srcId="{A35D6089-E156-467C-AA3F-3CD1D597AC15}" destId="{EA0E4BB3-D22A-468A-8E00-B695CA85FEEC}" srcOrd="1" destOrd="0" presId="urn:microsoft.com/office/officeart/2005/8/layout/hierarchy4"/>
    <dgm:cxn modelId="{23C0AD55-9C37-4928-A3BD-D1B32BDED7D1}" type="presParOf" srcId="{A35D6089-E156-467C-AA3F-3CD1D597AC15}" destId="{75EDE9D5-99AD-4A6D-BE94-67D2183591F2}" srcOrd="2" destOrd="0" presId="urn:microsoft.com/office/officeart/2005/8/layout/hierarchy4"/>
    <dgm:cxn modelId="{202F2DA2-7640-4F56-AB50-7767A39F560D}" type="presParOf" srcId="{75EDE9D5-99AD-4A6D-BE94-67D2183591F2}" destId="{9072E843-880A-4AC4-834E-10071647224E}" srcOrd="0" destOrd="0" presId="urn:microsoft.com/office/officeart/2005/8/layout/hierarchy4"/>
    <dgm:cxn modelId="{CB887919-2ADF-4E01-AD10-A27F073BFCE5}" type="presParOf" srcId="{75EDE9D5-99AD-4A6D-BE94-67D2183591F2}" destId="{274AEBD2-E678-4E81-A0D0-C17680A1A8E5}" srcOrd="1" destOrd="0" presId="urn:microsoft.com/office/officeart/2005/8/layout/hierarchy4"/>
    <dgm:cxn modelId="{9726EC7D-8FD7-4527-8B6C-15C8E114FFAB}" type="presParOf" srcId="{75EDE9D5-99AD-4A6D-BE94-67D2183591F2}" destId="{90031C82-F267-43DA-9BD0-0416655CBAD1}" srcOrd="2" destOrd="0" presId="urn:microsoft.com/office/officeart/2005/8/layout/hierarchy4"/>
    <dgm:cxn modelId="{A14CA0E5-06FB-473D-860F-CEF2283817BF}" type="presParOf" srcId="{90031C82-F267-43DA-9BD0-0416655CBAD1}" destId="{FABC6A30-7915-4F23-B687-F08B83C0AF74}" srcOrd="0" destOrd="0" presId="urn:microsoft.com/office/officeart/2005/8/layout/hierarchy4"/>
    <dgm:cxn modelId="{5311322B-864A-4B90-BF9C-23DFC58BD569}" type="presParOf" srcId="{FABC6A30-7915-4F23-B687-F08B83C0AF74}" destId="{B9704FE6-4CC2-4944-B8E1-ABCA81AE6EC2}" srcOrd="0" destOrd="0" presId="urn:microsoft.com/office/officeart/2005/8/layout/hierarchy4"/>
    <dgm:cxn modelId="{80D800E2-C4E7-4155-AFDF-C1F832269E61}" type="presParOf" srcId="{FABC6A30-7915-4F23-B687-F08B83C0AF74}" destId="{289623A7-D15D-4CCD-BB08-53CC0ABD9912}"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07DFD7-72B4-4DF0-B5CF-5B9746A336E3}"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l-GR"/>
        </a:p>
      </dgm:t>
    </dgm:pt>
    <dgm:pt modelId="{D39BAA43-4876-4CB8-9D14-9CFE562C31DA}">
      <dgm:prSet/>
      <dgm:spPr/>
      <dgm:t>
        <a:bodyPr/>
        <a:lstStyle/>
        <a:p>
          <a:pPr rtl="0"/>
          <a:r>
            <a:rPr lang="el-GR" dirty="0" smtClean="0"/>
            <a:t>Στην καθοριστική μάχη του Στάλινγκραντ (Σεπτέμβριος 1942-Φεβρουάριος 1943), οι Γερμανοί είχαν πάνω από 300.000 νεκρούς, τραυματίες και αιχμαλώτους</a:t>
          </a:r>
          <a:endParaRPr lang="el-GR" dirty="0"/>
        </a:p>
      </dgm:t>
    </dgm:pt>
    <dgm:pt modelId="{152E5BE9-25F2-4D15-AE5E-2705B8725536}" type="parTrans" cxnId="{55A6DE91-614F-4A5A-A492-F20129A559C3}">
      <dgm:prSet/>
      <dgm:spPr/>
      <dgm:t>
        <a:bodyPr/>
        <a:lstStyle/>
        <a:p>
          <a:endParaRPr lang="el-GR"/>
        </a:p>
      </dgm:t>
    </dgm:pt>
    <dgm:pt modelId="{1BC0EC89-5AF5-46FA-96AA-B8DC841C738F}" type="sibTrans" cxnId="{55A6DE91-614F-4A5A-A492-F20129A559C3}">
      <dgm:prSet/>
      <dgm:spPr/>
      <dgm:t>
        <a:bodyPr/>
        <a:lstStyle/>
        <a:p>
          <a:endParaRPr lang="el-GR"/>
        </a:p>
      </dgm:t>
    </dgm:pt>
    <dgm:pt modelId="{4872A679-D471-456E-9F83-EDBD913F0D5B}">
      <dgm:prSet/>
      <dgm:spPr/>
      <dgm:t>
        <a:bodyPr/>
        <a:lstStyle/>
        <a:p>
          <a:pPr rtl="0"/>
          <a:r>
            <a:rPr lang="el-GR" dirty="0" smtClean="0"/>
            <a:t>και τελικά ηττήθηκαν από τον σοβιετικό στρατό. </a:t>
          </a:r>
          <a:endParaRPr lang="el-GR" dirty="0"/>
        </a:p>
      </dgm:t>
    </dgm:pt>
    <dgm:pt modelId="{65117D12-5F39-47D7-B0AB-A0F0757AC54A}" type="parTrans" cxnId="{14BAFA31-B1CB-4E34-9530-EF6B62F99DE4}">
      <dgm:prSet/>
      <dgm:spPr/>
      <dgm:t>
        <a:bodyPr/>
        <a:lstStyle/>
        <a:p>
          <a:endParaRPr lang="el-GR"/>
        </a:p>
      </dgm:t>
    </dgm:pt>
    <dgm:pt modelId="{54C3CD66-FBB3-4223-9D06-31DCE035048B}" type="sibTrans" cxnId="{14BAFA31-B1CB-4E34-9530-EF6B62F99DE4}">
      <dgm:prSet/>
      <dgm:spPr/>
      <dgm:t>
        <a:bodyPr/>
        <a:lstStyle/>
        <a:p>
          <a:endParaRPr lang="el-GR"/>
        </a:p>
      </dgm:t>
    </dgm:pt>
    <dgm:pt modelId="{13C6CECA-D3DA-48A1-9433-F3CFE4EDA585}">
      <dgm:prSet/>
      <dgm:spPr/>
      <dgm:t>
        <a:bodyPr/>
        <a:lstStyle/>
        <a:p>
          <a:pPr rtl="0"/>
          <a:r>
            <a:rPr lang="el-GR" dirty="0" smtClean="0"/>
            <a:t>Έτσι, άρχισαν να υποχωρούν σε όλο το μήκος του μετώπου. Ήταν η αρχή του τέλους για τη χιτλερική Γερμανία.</a:t>
          </a:r>
          <a:endParaRPr lang="el-GR" dirty="0"/>
        </a:p>
      </dgm:t>
    </dgm:pt>
    <dgm:pt modelId="{A056B50F-50F4-4D9C-B96A-F63556D95A28}" type="parTrans" cxnId="{13C2E3D7-E808-4C10-8A38-FF1592936265}">
      <dgm:prSet/>
      <dgm:spPr/>
      <dgm:t>
        <a:bodyPr/>
        <a:lstStyle/>
        <a:p>
          <a:endParaRPr lang="el-GR"/>
        </a:p>
      </dgm:t>
    </dgm:pt>
    <dgm:pt modelId="{6B1E19F5-D3A5-494E-BEED-67C60C5B425A}" type="sibTrans" cxnId="{13C2E3D7-E808-4C10-8A38-FF1592936265}">
      <dgm:prSet/>
      <dgm:spPr/>
      <dgm:t>
        <a:bodyPr/>
        <a:lstStyle/>
        <a:p>
          <a:endParaRPr lang="el-GR"/>
        </a:p>
      </dgm:t>
    </dgm:pt>
    <dgm:pt modelId="{6A797A87-DC85-419F-8E2D-D3594A14A6BC}" type="pres">
      <dgm:prSet presAssocID="{1707DFD7-72B4-4DF0-B5CF-5B9746A336E3}" presName="linear" presStyleCnt="0">
        <dgm:presLayoutVars>
          <dgm:animLvl val="lvl"/>
          <dgm:resizeHandles val="exact"/>
        </dgm:presLayoutVars>
      </dgm:prSet>
      <dgm:spPr/>
      <dgm:t>
        <a:bodyPr/>
        <a:lstStyle/>
        <a:p>
          <a:endParaRPr lang="el-GR"/>
        </a:p>
      </dgm:t>
    </dgm:pt>
    <dgm:pt modelId="{DDA635F3-DFAC-457F-9997-AC6DF3050BA7}" type="pres">
      <dgm:prSet presAssocID="{D39BAA43-4876-4CB8-9D14-9CFE562C31DA}" presName="parentText" presStyleLbl="node1" presStyleIdx="0" presStyleCnt="3">
        <dgm:presLayoutVars>
          <dgm:chMax val="0"/>
          <dgm:bulletEnabled val="1"/>
        </dgm:presLayoutVars>
      </dgm:prSet>
      <dgm:spPr/>
      <dgm:t>
        <a:bodyPr/>
        <a:lstStyle/>
        <a:p>
          <a:endParaRPr lang="el-GR"/>
        </a:p>
      </dgm:t>
    </dgm:pt>
    <dgm:pt modelId="{68D4F2FD-133D-4E54-AF88-3D04ED80A7FE}" type="pres">
      <dgm:prSet presAssocID="{1BC0EC89-5AF5-46FA-96AA-B8DC841C738F}" presName="spacer" presStyleCnt="0"/>
      <dgm:spPr/>
      <dgm:t>
        <a:bodyPr/>
        <a:lstStyle/>
        <a:p>
          <a:endParaRPr lang="el-GR"/>
        </a:p>
      </dgm:t>
    </dgm:pt>
    <dgm:pt modelId="{B8DA2F93-C13E-4796-8B63-272D5C00C7EE}" type="pres">
      <dgm:prSet presAssocID="{4872A679-D471-456E-9F83-EDBD913F0D5B}" presName="parentText" presStyleLbl="node1" presStyleIdx="1" presStyleCnt="3">
        <dgm:presLayoutVars>
          <dgm:chMax val="0"/>
          <dgm:bulletEnabled val="1"/>
        </dgm:presLayoutVars>
      </dgm:prSet>
      <dgm:spPr/>
      <dgm:t>
        <a:bodyPr/>
        <a:lstStyle/>
        <a:p>
          <a:endParaRPr lang="el-GR"/>
        </a:p>
      </dgm:t>
    </dgm:pt>
    <dgm:pt modelId="{7E0B11EB-0567-4E77-A890-F037D7EBF5D8}" type="pres">
      <dgm:prSet presAssocID="{54C3CD66-FBB3-4223-9D06-31DCE035048B}" presName="spacer" presStyleCnt="0"/>
      <dgm:spPr/>
      <dgm:t>
        <a:bodyPr/>
        <a:lstStyle/>
        <a:p>
          <a:endParaRPr lang="el-GR"/>
        </a:p>
      </dgm:t>
    </dgm:pt>
    <dgm:pt modelId="{14FAF096-CAF3-403E-B843-F2149B028D19}" type="pres">
      <dgm:prSet presAssocID="{13C6CECA-D3DA-48A1-9433-F3CFE4EDA585}" presName="parentText" presStyleLbl="node1" presStyleIdx="2" presStyleCnt="3">
        <dgm:presLayoutVars>
          <dgm:chMax val="0"/>
          <dgm:bulletEnabled val="1"/>
        </dgm:presLayoutVars>
      </dgm:prSet>
      <dgm:spPr/>
      <dgm:t>
        <a:bodyPr/>
        <a:lstStyle/>
        <a:p>
          <a:endParaRPr lang="el-GR"/>
        </a:p>
      </dgm:t>
    </dgm:pt>
  </dgm:ptLst>
  <dgm:cxnLst>
    <dgm:cxn modelId="{55A6DE91-614F-4A5A-A492-F20129A559C3}" srcId="{1707DFD7-72B4-4DF0-B5CF-5B9746A336E3}" destId="{D39BAA43-4876-4CB8-9D14-9CFE562C31DA}" srcOrd="0" destOrd="0" parTransId="{152E5BE9-25F2-4D15-AE5E-2705B8725536}" sibTransId="{1BC0EC89-5AF5-46FA-96AA-B8DC841C738F}"/>
    <dgm:cxn modelId="{14BAFA31-B1CB-4E34-9530-EF6B62F99DE4}" srcId="{1707DFD7-72B4-4DF0-B5CF-5B9746A336E3}" destId="{4872A679-D471-456E-9F83-EDBD913F0D5B}" srcOrd="1" destOrd="0" parTransId="{65117D12-5F39-47D7-B0AB-A0F0757AC54A}" sibTransId="{54C3CD66-FBB3-4223-9D06-31DCE035048B}"/>
    <dgm:cxn modelId="{13C2E3D7-E808-4C10-8A38-FF1592936265}" srcId="{1707DFD7-72B4-4DF0-B5CF-5B9746A336E3}" destId="{13C6CECA-D3DA-48A1-9433-F3CFE4EDA585}" srcOrd="2" destOrd="0" parTransId="{A056B50F-50F4-4D9C-B96A-F63556D95A28}" sibTransId="{6B1E19F5-D3A5-494E-BEED-67C60C5B425A}"/>
    <dgm:cxn modelId="{CEDF32F3-B41F-474E-9347-FE23B4DB5978}" type="presOf" srcId="{1707DFD7-72B4-4DF0-B5CF-5B9746A336E3}" destId="{6A797A87-DC85-419F-8E2D-D3594A14A6BC}" srcOrd="0" destOrd="0" presId="urn:microsoft.com/office/officeart/2005/8/layout/vList2"/>
    <dgm:cxn modelId="{2266F08C-A562-4DDB-8F28-5A2272689874}" type="presOf" srcId="{D39BAA43-4876-4CB8-9D14-9CFE562C31DA}" destId="{DDA635F3-DFAC-457F-9997-AC6DF3050BA7}" srcOrd="0" destOrd="0" presId="urn:microsoft.com/office/officeart/2005/8/layout/vList2"/>
    <dgm:cxn modelId="{A80DDAAD-7690-427C-8C02-087BCF18AFCE}" type="presOf" srcId="{4872A679-D471-456E-9F83-EDBD913F0D5B}" destId="{B8DA2F93-C13E-4796-8B63-272D5C00C7EE}" srcOrd="0" destOrd="0" presId="urn:microsoft.com/office/officeart/2005/8/layout/vList2"/>
    <dgm:cxn modelId="{51B4D6BD-654A-41CC-A2E2-5B28B83F7C9B}" type="presOf" srcId="{13C6CECA-D3DA-48A1-9433-F3CFE4EDA585}" destId="{14FAF096-CAF3-403E-B843-F2149B028D19}" srcOrd="0" destOrd="0" presId="urn:microsoft.com/office/officeart/2005/8/layout/vList2"/>
    <dgm:cxn modelId="{A7172F4E-9FB7-473F-B2D1-1938720D66B7}" type="presParOf" srcId="{6A797A87-DC85-419F-8E2D-D3594A14A6BC}" destId="{DDA635F3-DFAC-457F-9997-AC6DF3050BA7}" srcOrd="0" destOrd="0" presId="urn:microsoft.com/office/officeart/2005/8/layout/vList2"/>
    <dgm:cxn modelId="{056C87FA-4328-4F2E-B82D-A8FBF983C9BC}" type="presParOf" srcId="{6A797A87-DC85-419F-8E2D-D3594A14A6BC}" destId="{68D4F2FD-133D-4E54-AF88-3D04ED80A7FE}" srcOrd="1" destOrd="0" presId="urn:microsoft.com/office/officeart/2005/8/layout/vList2"/>
    <dgm:cxn modelId="{7AFFC2DD-555E-486C-961F-F4C3FA7A7CA7}" type="presParOf" srcId="{6A797A87-DC85-419F-8E2D-D3594A14A6BC}" destId="{B8DA2F93-C13E-4796-8B63-272D5C00C7EE}" srcOrd="2" destOrd="0" presId="urn:microsoft.com/office/officeart/2005/8/layout/vList2"/>
    <dgm:cxn modelId="{4142634C-C655-4B04-9477-06D52933F483}" type="presParOf" srcId="{6A797A87-DC85-419F-8E2D-D3594A14A6BC}" destId="{7E0B11EB-0567-4E77-A890-F037D7EBF5D8}" srcOrd="3" destOrd="0" presId="urn:microsoft.com/office/officeart/2005/8/layout/vList2"/>
    <dgm:cxn modelId="{09E4B4DA-EAC4-48E5-8662-7C95B5614C43}" type="presParOf" srcId="{6A797A87-DC85-419F-8E2D-D3594A14A6BC}" destId="{14FAF096-CAF3-403E-B843-F2149B028D19}"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FFC17F3-82F6-4932-95C8-191C346EA32E}" type="doc">
      <dgm:prSet loTypeId="urn:microsoft.com/office/officeart/2005/8/layout/process2" loCatId="process" qsTypeId="urn:microsoft.com/office/officeart/2005/8/quickstyle/simple2" qsCatId="simple" csTypeId="urn:microsoft.com/office/officeart/2005/8/colors/accent2_1" csCatId="accent2" phldr="1"/>
      <dgm:spPr/>
      <dgm:t>
        <a:bodyPr/>
        <a:lstStyle/>
        <a:p>
          <a:endParaRPr lang="el-GR"/>
        </a:p>
      </dgm:t>
    </dgm:pt>
    <dgm:pt modelId="{7B968CDE-9200-4754-86BC-DF155C72AEE8}">
      <dgm:prSet/>
      <dgm:spPr>
        <a:ln w="3175">
          <a:solidFill>
            <a:srgbClr val="00B0F0"/>
          </a:solidFill>
        </a:ln>
      </dgm:spPr>
      <dgm:t>
        <a:bodyPr/>
        <a:lstStyle/>
        <a:p>
          <a:pPr rtl="0"/>
          <a:r>
            <a:rPr lang="el-GR" dirty="0" smtClean="0"/>
            <a:t>Μόλις κρίθηκε ο πόλεμος στη Β. Αφρική, οι συμμαχικές δυνάμεις που μάχονταν εκεί αποβιβάστηκαν στην Ιταλία.</a:t>
          </a:r>
          <a:endParaRPr lang="el-GR" dirty="0"/>
        </a:p>
      </dgm:t>
    </dgm:pt>
    <dgm:pt modelId="{A2056B38-5A00-43D1-9781-0EEEDF5CB127}" type="parTrans" cxnId="{A0E5AD80-C4AC-4D37-95D6-29014DD1E518}">
      <dgm:prSet/>
      <dgm:spPr/>
      <dgm:t>
        <a:bodyPr/>
        <a:lstStyle/>
        <a:p>
          <a:endParaRPr lang="el-GR"/>
        </a:p>
      </dgm:t>
    </dgm:pt>
    <dgm:pt modelId="{963F8491-47B1-4376-BB66-66709AF57EBD}" type="sibTrans" cxnId="{A0E5AD80-C4AC-4D37-95D6-29014DD1E518}">
      <dgm:prSet/>
      <dgm:spPr/>
      <dgm:t>
        <a:bodyPr/>
        <a:lstStyle/>
        <a:p>
          <a:endParaRPr lang="el-GR"/>
        </a:p>
      </dgm:t>
    </dgm:pt>
    <dgm:pt modelId="{6141A642-7615-4D96-B831-E0E4C01CCB63}">
      <dgm:prSet/>
      <dgm:spPr>
        <a:ln w="3175">
          <a:solidFill>
            <a:srgbClr val="00B0F0"/>
          </a:solidFill>
        </a:ln>
      </dgm:spPr>
      <dgm:t>
        <a:bodyPr/>
        <a:lstStyle/>
        <a:p>
          <a:pPr rtl="0"/>
          <a:r>
            <a:rPr lang="el-GR" dirty="0" smtClean="0"/>
            <a:t>Το φασιστικό καθεστώς κατέρρευσε και ο </a:t>
          </a:r>
          <a:r>
            <a:rPr lang="el-GR" b="1" dirty="0" smtClean="0"/>
            <a:t>Μουσολίνι</a:t>
          </a:r>
          <a:r>
            <a:rPr lang="el-GR" dirty="0" smtClean="0"/>
            <a:t> καθαιρέθηκε. </a:t>
          </a:r>
          <a:endParaRPr lang="el-GR" dirty="0"/>
        </a:p>
      </dgm:t>
    </dgm:pt>
    <dgm:pt modelId="{4396A2B6-19A5-4686-AB91-1E68068DE99B}" type="parTrans" cxnId="{072CABE6-84E1-483F-B4CD-9452096E8B89}">
      <dgm:prSet/>
      <dgm:spPr/>
      <dgm:t>
        <a:bodyPr/>
        <a:lstStyle/>
        <a:p>
          <a:endParaRPr lang="el-GR"/>
        </a:p>
      </dgm:t>
    </dgm:pt>
    <dgm:pt modelId="{559C035C-E0F0-47BB-BEDD-95575E0925EC}" type="sibTrans" cxnId="{072CABE6-84E1-483F-B4CD-9452096E8B89}">
      <dgm:prSet/>
      <dgm:spPr/>
      <dgm:t>
        <a:bodyPr/>
        <a:lstStyle/>
        <a:p>
          <a:endParaRPr lang="el-GR"/>
        </a:p>
      </dgm:t>
    </dgm:pt>
    <dgm:pt modelId="{1CDC1964-49D4-4DC7-B45A-D6699A01C124}" type="pres">
      <dgm:prSet presAssocID="{4FFC17F3-82F6-4932-95C8-191C346EA32E}" presName="linearFlow" presStyleCnt="0">
        <dgm:presLayoutVars>
          <dgm:resizeHandles val="exact"/>
        </dgm:presLayoutVars>
      </dgm:prSet>
      <dgm:spPr/>
      <dgm:t>
        <a:bodyPr/>
        <a:lstStyle/>
        <a:p>
          <a:endParaRPr lang="el-GR"/>
        </a:p>
      </dgm:t>
    </dgm:pt>
    <dgm:pt modelId="{439C771D-BC86-49E4-BB97-A4CA120F2387}" type="pres">
      <dgm:prSet presAssocID="{7B968CDE-9200-4754-86BC-DF155C72AEE8}" presName="node" presStyleLbl="node1" presStyleIdx="0" presStyleCnt="2">
        <dgm:presLayoutVars>
          <dgm:bulletEnabled val="1"/>
        </dgm:presLayoutVars>
      </dgm:prSet>
      <dgm:spPr/>
      <dgm:t>
        <a:bodyPr/>
        <a:lstStyle/>
        <a:p>
          <a:endParaRPr lang="el-GR"/>
        </a:p>
      </dgm:t>
    </dgm:pt>
    <dgm:pt modelId="{4509C017-23DB-40CF-9685-A1A0715A8217}" type="pres">
      <dgm:prSet presAssocID="{963F8491-47B1-4376-BB66-66709AF57EBD}" presName="sibTrans" presStyleLbl="sibTrans2D1" presStyleIdx="0" presStyleCnt="1"/>
      <dgm:spPr/>
      <dgm:t>
        <a:bodyPr/>
        <a:lstStyle/>
        <a:p>
          <a:endParaRPr lang="el-GR"/>
        </a:p>
      </dgm:t>
    </dgm:pt>
    <dgm:pt modelId="{653C9F24-CD54-402C-90FA-2988BFB36D3D}" type="pres">
      <dgm:prSet presAssocID="{963F8491-47B1-4376-BB66-66709AF57EBD}" presName="connectorText" presStyleLbl="sibTrans2D1" presStyleIdx="0" presStyleCnt="1"/>
      <dgm:spPr/>
      <dgm:t>
        <a:bodyPr/>
        <a:lstStyle/>
        <a:p>
          <a:endParaRPr lang="el-GR"/>
        </a:p>
      </dgm:t>
    </dgm:pt>
    <dgm:pt modelId="{697F001B-DA48-49D0-9346-A42AC9864182}" type="pres">
      <dgm:prSet presAssocID="{6141A642-7615-4D96-B831-E0E4C01CCB63}" presName="node" presStyleLbl="node1" presStyleIdx="1" presStyleCnt="2">
        <dgm:presLayoutVars>
          <dgm:bulletEnabled val="1"/>
        </dgm:presLayoutVars>
      </dgm:prSet>
      <dgm:spPr/>
      <dgm:t>
        <a:bodyPr/>
        <a:lstStyle/>
        <a:p>
          <a:endParaRPr lang="el-GR"/>
        </a:p>
      </dgm:t>
    </dgm:pt>
  </dgm:ptLst>
  <dgm:cxnLst>
    <dgm:cxn modelId="{06EBF574-5D4F-4558-AAD0-B7D572986700}" type="presOf" srcId="{6141A642-7615-4D96-B831-E0E4C01CCB63}" destId="{697F001B-DA48-49D0-9346-A42AC9864182}" srcOrd="0" destOrd="0" presId="urn:microsoft.com/office/officeart/2005/8/layout/process2"/>
    <dgm:cxn modelId="{F3D18FAD-FAEB-4606-AEB8-04325E9529BE}" type="presOf" srcId="{963F8491-47B1-4376-BB66-66709AF57EBD}" destId="{4509C017-23DB-40CF-9685-A1A0715A8217}" srcOrd="0" destOrd="0" presId="urn:microsoft.com/office/officeart/2005/8/layout/process2"/>
    <dgm:cxn modelId="{72B5FF95-B91F-4DFD-A204-DE3BF0E93617}" type="presOf" srcId="{4FFC17F3-82F6-4932-95C8-191C346EA32E}" destId="{1CDC1964-49D4-4DC7-B45A-D6699A01C124}" srcOrd="0" destOrd="0" presId="urn:microsoft.com/office/officeart/2005/8/layout/process2"/>
    <dgm:cxn modelId="{A0E5AD80-C4AC-4D37-95D6-29014DD1E518}" srcId="{4FFC17F3-82F6-4932-95C8-191C346EA32E}" destId="{7B968CDE-9200-4754-86BC-DF155C72AEE8}" srcOrd="0" destOrd="0" parTransId="{A2056B38-5A00-43D1-9781-0EEEDF5CB127}" sibTransId="{963F8491-47B1-4376-BB66-66709AF57EBD}"/>
    <dgm:cxn modelId="{6A1D6411-5619-475B-86A4-1AD3C9E0C775}" type="presOf" srcId="{963F8491-47B1-4376-BB66-66709AF57EBD}" destId="{653C9F24-CD54-402C-90FA-2988BFB36D3D}" srcOrd="1" destOrd="0" presId="urn:microsoft.com/office/officeart/2005/8/layout/process2"/>
    <dgm:cxn modelId="{348D97B1-BC59-4868-91A9-0C93FADDBECD}" type="presOf" srcId="{7B968CDE-9200-4754-86BC-DF155C72AEE8}" destId="{439C771D-BC86-49E4-BB97-A4CA120F2387}" srcOrd="0" destOrd="0" presId="urn:microsoft.com/office/officeart/2005/8/layout/process2"/>
    <dgm:cxn modelId="{072CABE6-84E1-483F-B4CD-9452096E8B89}" srcId="{4FFC17F3-82F6-4932-95C8-191C346EA32E}" destId="{6141A642-7615-4D96-B831-E0E4C01CCB63}" srcOrd="1" destOrd="0" parTransId="{4396A2B6-19A5-4686-AB91-1E68068DE99B}" sibTransId="{559C035C-E0F0-47BB-BEDD-95575E0925EC}"/>
    <dgm:cxn modelId="{97B1F0F9-9048-4946-85F1-8B607989B9D5}" type="presParOf" srcId="{1CDC1964-49D4-4DC7-B45A-D6699A01C124}" destId="{439C771D-BC86-49E4-BB97-A4CA120F2387}" srcOrd="0" destOrd="0" presId="urn:microsoft.com/office/officeart/2005/8/layout/process2"/>
    <dgm:cxn modelId="{28098B63-CE00-4259-B293-DA241F11B7C8}" type="presParOf" srcId="{1CDC1964-49D4-4DC7-B45A-D6699A01C124}" destId="{4509C017-23DB-40CF-9685-A1A0715A8217}" srcOrd="1" destOrd="0" presId="urn:microsoft.com/office/officeart/2005/8/layout/process2"/>
    <dgm:cxn modelId="{C625B3C4-DAA9-44CE-83F1-3FB3F39BAC29}" type="presParOf" srcId="{4509C017-23DB-40CF-9685-A1A0715A8217}" destId="{653C9F24-CD54-402C-90FA-2988BFB36D3D}" srcOrd="0" destOrd="0" presId="urn:microsoft.com/office/officeart/2005/8/layout/process2"/>
    <dgm:cxn modelId="{A5FBCDC1-4CD3-411D-9E3B-CA7469AF2842}" type="presParOf" srcId="{1CDC1964-49D4-4DC7-B45A-D6699A01C124}" destId="{697F001B-DA48-49D0-9346-A42AC9864182}" srcOrd="2" destOrd="0" presId="urn:microsoft.com/office/officeart/2005/8/layout/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ECA053-42DE-478A-9B13-D3DC1383E0BC}">
      <dsp:nvSpPr>
        <dsp:cNvPr id="0" name=""/>
        <dsp:cNvSpPr/>
      </dsp:nvSpPr>
      <dsp:spPr>
        <a:xfrm rot="21300000">
          <a:off x="26526" y="1865557"/>
          <a:ext cx="8590945" cy="983792"/>
        </a:xfrm>
        <a:prstGeom prst="mathMinus">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4C39A2-EB14-4784-B1F9-17AAEB2A2F05}">
      <dsp:nvSpPr>
        <dsp:cNvPr id="0" name=""/>
        <dsp:cNvSpPr/>
      </dsp:nvSpPr>
      <dsp:spPr>
        <a:xfrm>
          <a:off x="1037279" y="235745"/>
          <a:ext cx="2593199" cy="1885963"/>
        </a:xfrm>
        <a:prstGeom prst="downArrow">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A30424-F0D0-4722-8D89-7D2BFAB69C0B}">
      <dsp:nvSpPr>
        <dsp:cNvPr id="0" name=""/>
        <dsp:cNvSpPr/>
      </dsp:nvSpPr>
      <dsp:spPr>
        <a:xfrm>
          <a:off x="3856218" y="0"/>
          <a:ext cx="4216279" cy="1980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l-GR" sz="2000" kern="1200" dirty="0" smtClean="0"/>
            <a:t>Ο πόλεμος που αργότερα ονομάστηκε Β‘ Παγκόσμιος ξεκίνησε με τη </a:t>
          </a:r>
          <a:r>
            <a:rPr lang="el-GR" sz="2000" b="1" kern="1200" dirty="0" smtClean="0"/>
            <a:t>γερμανική</a:t>
          </a:r>
          <a:r>
            <a:rPr lang="el-GR" sz="2000" kern="1200" dirty="0" smtClean="0"/>
            <a:t> </a:t>
          </a:r>
          <a:r>
            <a:rPr lang="el-GR" sz="2000" b="1" kern="1200" dirty="0" smtClean="0"/>
            <a:t>εισβολή</a:t>
          </a:r>
          <a:r>
            <a:rPr lang="el-GR" sz="2000" kern="1200" dirty="0" smtClean="0"/>
            <a:t> στην </a:t>
          </a:r>
          <a:r>
            <a:rPr lang="el-GR" sz="2000" b="1" kern="1200" dirty="0" smtClean="0">
              <a:solidFill>
                <a:srgbClr val="0070C0"/>
              </a:solidFill>
            </a:rPr>
            <a:t>Πολωνία</a:t>
          </a:r>
          <a:r>
            <a:rPr lang="el-GR" sz="2000" kern="1200" dirty="0" smtClean="0">
              <a:solidFill>
                <a:srgbClr val="0070C0"/>
              </a:solidFill>
            </a:rPr>
            <a:t> </a:t>
          </a:r>
          <a:r>
            <a:rPr lang="el-GR" sz="2000" kern="1200" dirty="0" smtClean="0"/>
            <a:t>την </a:t>
          </a:r>
          <a:r>
            <a:rPr lang="el-GR" sz="2800" u="sng" kern="1200" dirty="0" smtClean="0"/>
            <a:t>1η Σεπτεμβρίου 1939</a:t>
          </a:r>
          <a:r>
            <a:rPr lang="el-GR" sz="2800" kern="1200" dirty="0" smtClean="0"/>
            <a:t>. </a:t>
          </a:r>
          <a:r>
            <a:rPr lang="en-US" sz="2800" kern="1200" dirty="0" smtClean="0"/>
            <a:t> </a:t>
          </a:r>
          <a:endParaRPr lang="el-GR" sz="2800" kern="1200" dirty="0"/>
        </a:p>
      </dsp:txBody>
      <dsp:txXfrm>
        <a:off x="3856218" y="0"/>
        <a:ext cx="4216279" cy="1980261"/>
      </dsp:txXfrm>
    </dsp:sp>
    <dsp:sp modelId="{449C8C01-552C-4742-9379-A630B0D6F4B2}">
      <dsp:nvSpPr>
        <dsp:cNvPr id="0" name=""/>
        <dsp:cNvSpPr/>
      </dsp:nvSpPr>
      <dsp:spPr>
        <a:xfrm>
          <a:off x="5013518" y="2593199"/>
          <a:ext cx="2593199" cy="1885963"/>
        </a:xfrm>
        <a:prstGeom prst="upArrow">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BB98C7-BD56-41C2-A7DD-3F7E07E98390}">
      <dsp:nvSpPr>
        <dsp:cNvPr id="0" name=""/>
        <dsp:cNvSpPr/>
      </dsp:nvSpPr>
      <dsp:spPr>
        <a:xfrm>
          <a:off x="1296599" y="2734646"/>
          <a:ext cx="2766079" cy="1980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lvl="0" algn="ctr" defTabSz="977900" rtl="0">
            <a:lnSpc>
              <a:spcPct val="90000"/>
            </a:lnSpc>
            <a:spcBef>
              <a:spcPct val="0"/>
            </a:spcBef>
            <a:spcAft>
              <a:spcPct val="35000"/>
            </a:spcAft>
          </a:pPr>
          <a:r>
            <a:rPr lang="el-GR" sz="2200" kern="1200" dirty="0" smtClean="0"/>
            <a:t>Αμέσως, </a:t>
          </a:r>
          <a:r>
            <a:rPr lang="el-GR" sz="2200" b="1" kern="1200" dirty="0" smtClean="0">
              <a:solidFill>
                <a:srgbClr val="0070C0"/>
              </a:solidFill>
            </a:rPr>
            <a:t>Βρετανία</a:t>
          </a:r>
          <a:r>
            <a:rPr lang="el-GR" sz="2200" kern="1200" dirty="0" smtClean="0"/>
            <a:t> και </a:t>
          </a:r>
          <a:r>
            <a:rPr lang="el-GR" sz="2200" b="1" kern="1200" dirty="0" smtClean="0">
              <a:solidFill>
                <a:srgbClr val="0070C0"/>
              </a:solidFill>
            </a:rPr>
            <a:t>Γαλλία</a:t>
          </a:r>
          <a:r>
            <a:rPr lang="el-GR" sz="2200" kern="1200" dirty="0" smtClean="0"/>
            <a:t> κήρυξαν τον πόλεμο στη </a:t>
          </a:r>
          <a:r>
            <a:rPr lang="el-GR" sz="2200" b="1" kern="1200" dirty="0" smtClean="0"/>
            <a:t>Γερμανία</a:t>
          </a:r>
          <a:r>
            <a:rPr lang="el-GR" sz="2200" kern="1200" dirty="0" smtClean="0"/>
            <a:t>. </a:t>
          </a:r>
          <a:endParaRPr lang="el-GR" sz="2200" kern="1200" dirty="0"/>
        </a:p>
      </dsp:txBody>
      <dsp:txXfrm>
        <a:off x="1296599" y="2734646"/>
        <a:ext cx="2766079" cy="1980261"/>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572BC16-A3C0-459B-ACBE-F85F3C78265C}">
      <dsp:nvSpPr>
        <dsp:cNvPr id="0" name=""/>
        <dsp:cNvSpPr/>
      </dsp:nvSpPr>
      <dsp:spPr>
        <a:xfrm>
          <a:off x="2772" y="-118094"/>
          <a:ext cx="1663384" cy="3076181"/>
        </a:xfrm>
        <a:prstGeom prst="upArrow">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A236C4-A28F-4E8B-AC7F-EEEC116172F0}">
      <dsp:nvSpPr>
        <dsp:cNvPr id="0" name=""/>
        <dsp:cNvSpPr/>
      </dsp:nvSpPr>
      <dsp:spPr>
        <a:xfrm>
          <a:off x="1716058" y="-118094"/>
          <a:ext cx="2822713" cy="307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lvl="0" algn="l" defTabSz="889000" rtl="0">
            <a:lnSpc>
              <a:spcPct val="90000"/>
            </a:lnSpc>
            <a:spcBef>
              <a:spcPct val="0"/>
            </a:spcBef>
            <a:spcAft>
              <a:spcPct val="35000"/>
            </a:spcAft>
          </a:pPr>
          <a:r>
            <a:rPr lang="el-GR" sz="2000" kern="1200" dirty="0" smtClean="0"/>
            <a:t>Παράλληλα, στα ανατολικά είχε ξεκινήσει, από τον </a:t>
          </a:r>
          <a:r>
            <a:rPr lang="el-GR" sz="2000" b="1" u="sng" kern="1200" dirty="0" smtClean="0"/>
            <a:t>Ιούνιο του 1944</a:t>
          </a:r>
          <a:r>
            <a:rPr lang="el-GR" sz="2000" kern="1200" dirty="0" smtClean="0"/>
            <a:t>, μεγάλη </a:t>
          </a:r>
          <a:r>
            <a:rPr lang="el-GR" sz="2000" b="1" kern="1200" dirty="0" smtClean="0">
              <a:solidFill>
                <a:srgbClr val="FF0000"/>
              </a:solidFill>
            </a:rPr>
            <a:t>σοβιετική</a:t>
          </a:r>
          <a:r>
            <a:rPr lang="el-GR" sz="2000" kern="1200" dirty="0" smtClean="0"/>
            <a:t> </a:t>
          </a:r>
          <a:r>
            <a:rPr lang="el-GR" sz="2000" b="1" kern="1200" dirty="0" smtClean="0">
              <a:solidFill>
                <a:srgbClr val="FF0000"/>
              </a:solidFill>
            </a:rPr>
            <a:t>αντεπίθεση</a:t>
          </a:r>
          <a:r>
            <a:rPr lang="el-GR" sz="2000" kern="1200" dirty="0" smtClean="0"/>
            <a:t>. </a:t>
          </a:r>
          <a:endParaRPr lang="el-GR" sz="2000" kern="1200" dirty="0"/>
        </a:p>
      </dsp:txBody>
      <dsp:txXfrm>
        <a:off x="1716058" y="-118094"/>
        <a:ext cx="2822713" cy="3076181"/>
      </dsp:txXfrm>
    </dsp:sp>
    <dsp:sp modelId="{E300E5E4-6A41-4658-96DF-8126D954B698}">
      <dsp:nvSpPr>
        <dsp:cNvPr id="0" name=""/>
        <dsp:cNvSpPr/>
      </dsp:nvSpPr>
      <dsp:spPr>
        <a:xfrm>
          <a:off x="501787" y="3214435"/>
          <a:ext cx="1663384" cy="3076181"/>
        </a:xfrm>
        <a:prstGeom prst="downArrow">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5284A0-DFB7-4AE9-9FB2-61947A1F2623}">
      <dsp:nvSpPr>
        <dsp:cNvPr id="0" name=""/>
        <dsp:cNvSpPr/>
      </dsp:nvSpPr>
      <dsp:spPr>
        <a:xfrm>
          <a:off x="2215074" y="2978246"/>
          <a:ext cx="2822713" cy="3548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lvl="0" algn="l" defTabSz="889000" rtl="0">
            <a:lnSpc>
              <a:spcPct val="90000"/>
            </a:lnSpc>
            <a:spcBef>
              <a:spcPct val="0"/>
            </a:spcBef>
            <a:spcAft>
              <a:spcPct val="35000"/>
            </a:spcAft>
          </a:pPr>
          <a:r>
            <a:rPr lang="el-GR" sz="2000" kern="1200" dirty="0" smtClean="0"/>
            <a:t>Τα </a:t>
          </a:r>
          <a:r>
            <a:rPr lang="el-GR" sz="2000" b="1" kern="1200" dirty="0" smtClean="0"/>
            <a:t>γερμανικά</a:t>
          </a:r>
          <a:r>
            <a:rPr lang="el-GR" sz="2000" kern="1200" dirty="0" smtClean="0"/>
            <a:t> </a:t>
          </a:r>
          <a:r>
            <a:rPr lang="el-GR" sz="2000" b="1" kern="1200" dirty="0" smtClean="0"/>
            <a:t>στρατεύματα</a:t>
          </a:r>
          <a:r>
            <a:rPr lang="el-GR" sz="2000" kern="1200" dirty="0" smtClean="0"/>
            <a:t> των Βαλκανίων και της κεντρικής Ευρώπης, προκειμένου να μην εγκλωβιστούν, άρχισαν να </a:t>
          </a:r>
          <a:r>
            <a:rPr lang="el-GR" sz="2000" b="1" kern="1200" dirty="0" smtClean="0"/>
            <a:t>υποχωρούν</a:t>
          </a:r>
          <a:r>
            <a:rPr lang="el-GR" sz="2000" kern="1200" dirty="0" smtClean="0"/>
            <a:t>.</a:t>
          </a:r>
          <a:endParaRPr lang="el-GR" sz="2000" kern="1200" dirty="0"/>
        </a:p>
      </dsp:txBody>
      <dsp:txXfrm>
        <a:off x="2215074" y="2978246"/>
        <a:ext cx="2822713" cy="3548560"/>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CF14C72-AF35-427B-A9B4-A4DF9840AD93}">
      <dsp:nvSpPr>
        <dsp:cNvPr id="0" name=""/>
        <dsp:cNvSpPr/>
      </dsp:nvSpPr>
      <dsp:spPr>
        <a:xfrm>
          <a:off x="572192" y="624"/>
          <a:ext cx="3680150" cy="204452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l-GR" sz="1900" kern="1200" dirty="0" smtClean="0"/>
            <a:t>Στις </a:t>
          </a:r>
          <a:r>
            <a:rPr lang="el-GR" sz="1900" b="1" u="sng" kern="1200" dirty="0" smtClean="0"/>
            <a:t>αρχές Μαΐου 1945 </a:t>
          </a:r>
          <a:r>
            <a:rPr lang="el-GR" sz="1900" kern="1200" dirty="0" smtClean="0"/>
            <a:t>αμερικανικά, αγγλικά και γαλλικά στρατεύματα από τα δυτικά και σοβιετικά από τα ανατολικά βρίσκονταν έξω από το Βερολίνο. </a:t>
          </a:r>
          <a:endParaRPr lang="el-GR" sz="1900" kern="1200" dirty="0"/>
        </a:p>
      </dsp:txBody>
      <dsp:txXfrm>
        <a:off x="572192" y="624"/>
        <a:ext cx="3680150" cy="2044527"/>
      </dsp:txXfrm>
    </dsp:sp>
    <dsp:sp modelId="{B028E86E-5ECC-4857-BD7C-AE0509EFF284}">
      <dsp:nvSpPr>
        <dsp:cNvPr id="0" name=""/>
        <dsp:cNvSpPr/>
      </dsp:nvSpPr>
      <dsp:spPr>
        <a:xfrm rot="5400000">
          <a:off x="2028919" y="2096265"/>
          <a:ext cx="766697" cy="92003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l-GR" sz="1500" kern="1200"/>
        </a:p>
      </dsp:txBody>
      <dsp:txXfrm rot="5400000">
        <a:off x="2028919" y="2096265"/>
        <a:ext cx="766697" cy="920037"/>
      </dsp:txXfrm>
    </dsp:sp>
    <dsp:sp modelId="{2DBAF33E-8E0E-46F0-89A8-7CC88DC0C811}">
      <dsp:nvSpPr>
        <dsp:cNvPr id="0" name=""/>
        <dsp:cNvSpPr/>
      </dsp:nvSpPr>
      <dsp:spPr>
        <a:xfrm>
          <a:off x="572192" y="3067415"/>
          <a:ext cx="3680150" cy="2044527"/>
        </a:xfrm>
        <a:prstGeom prst="roundRect">
          <a:avLst>
            <a:gd name="adj" fmla="val 10000"/>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l-GR" sz="1800" kern="1200" dirty="0" smtClean="0"/>
            <a:t>Ο </a:t>
          </a:r>
          <a:r>
            <a:rPr lang="el-GR" sz="1800" b="1" kern="1200" dirty="0" smtClean="0"/>
            <a:t>Χίτλερ</a:t>
          </a:r>
          <a:r>
            <a:rPr lang="el-GR" sz="1800" kern="1200" dirty="0" smtClean="0"/>
            <a:t> </a:t>
          </a:r>
          <a:r>
            <a:rPr lang="el-GR" sz="1800" b="1" kern="1200" dirty="0" smtClean="0"/>
            <a:t>αυτοκτόνησε</a:t>
          </a:r>
          <a:r>
            <a:rPr lang="el-GR" sz="1800" kern="1200" dirty="0" smtClean="0"/>
            <a:t> και η Γερμανία συνθηκολόγησε. Λίγο νωρίτερα είχε συλληφθεί και </a:t>
          </a:r>
          <a:r>
            <a:rPr lang="el-GR" sz="1800" b="1" kern="1200" dirty="0" smtClean="0"/>
            <a:t>εκτελεστεί</a:t>
          </a:r>
          <a:r>
            <a:rPr lang="el-GR" sz="1800" kern="1200" dirty="0" smtClean="0"/>
            <a:t> στην Ιταλία ο </a:t>
          </a:r>
          <a:r>
            <a:rPr lang="el-GR" sz="1800" b="1" kern="1200" dirty="0" smtClean="0"/>
            <a:t>Μουσολίνι</a:t>
          </a:r>
          <a:r>
            <a:rPr lang="el-GR" sz="1800" kern="1200" dirty="0" smtClean="0"/>
            <a:t> από Ιταλούς αντιστασιακούς.</a:t>
          </a:r>
          <a:endParaRPr lang="el-GR" sz="1800" kern="1200" dirty="0"/>
        </a:p>
      </dsp:txBody>
      <dsp:txXfrm>
        <a:off x="572192" y="3067415"/>
        <a:ext cx="3680150" cy="2044527"/>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26CF06D-2537-412A-80D4-FAC60DF9BD0E}">
      <dsp:nvSpPr>
        <dsp:cNvPr id="0" name=""/>
        <dsp:cNvSpPr/>
      </dsp:nvSpPr>
      <dsp:spPr>
        <a:xfrm>
          <a:off x="0" y="1356"/>
          <a:ext cx="4536504" cy="107260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l-GR" sz="2000" kern="1200" dirty="0" smtClean="0"/>
            <a:t>Στην Άπω Ανατολή, ωστόσο, η Ιαπωνία συνέχιζε τον πόλεμο. </a:t>
          </a:r>
          <a:endParaRPr lang="el-GR" sz="2000" kern="1200" dirty="0"/>
        </a:p>
      </dsp:txBody>
      <dsp:txXfrm>
        <a:off x="0" y="1356"/>
        <a:ext cx="4536504" cy="1072607"/>
      </dsp:txXfrm>
    </dsp:sp>
    <dsp:sp modelId="{ACC8201F-EA25-48BD-8C2E-574E83D31F58}">
      <dsp:nvSpPr>
        <dsp:cNvPr id="0" name=""/>
        <dsp:cNvSpPr/>
      </dsp:nvSpPr>
      <dsp:spPr>
        <a:xfrm>
          <a:off x="0" y="1111403"/>
          <a:ext cx="4536504" cy="1764360"/>
        </a:xfrm>
        <a:prstGeom prst="round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l-GR" sz="2000" kern="1200" dirty="0" smtClean="0"/>
            <a:t>Τότε οι ΗΠΑ αποφάσισαν να βομβαρδίσουν τις ιαπωνικές πόλεις </a:t>
          </a:r>
          <a:r>
            <a:rPr lang="el-GR" sz="2000" b="1" kern="1200" dirty="0" smtClean="0">
              <a:cs typeface="AngsanaUPC" pitchFamily="18" charset="-34"/>
            </a:rPr>
            <a:t>Χιροσίμα</a:t>
          </a:r>
          <a:r>
            <a:rPr lang="el-GR" sz="2000" kern="1200" dirty="0" smtClean="0"/>
            <a:t> και </a:t>
          </a:r>
          <a:r>
            <a:rPr lang="el-GR" sz="2000" b="1" kern="1200" dirty="0" smtClean="0"/>
            <a:t>Ναγκασάκι</a:t>
          </a:r>
          <a:r>
            <a:rPr lang="el-GR" sz="2000" kern="1200" dirty="0" smtClean="0"/>
            <a:t> με ένα νέο όπλο, την </a:t>
          </a:r>
          <a:r>
            <a:rPr lang="el-GR" sz="2000" i="1" kern="1200" dirty="0" smtClean="0"/>
            <a:t>ατομική βόμβα</a:t>
          </a:r>
          <a:r>
            <a:rPr lang="el-GR" sz="2000" kern="1200" dirty="0" smtClean="0"/>
            <a:t>. </a:t>
          </a:r>
          <a:endParaRPr lang="el-GR" sz="2000" kern="1200" dirty="0"/>
        </a:p>
      </dsp:txBody>
      <dsp:txXfrm>
        <a:off x="0" y="1111403"/>
        <a:ext cx="4536504" cy="1764360"/>
      </dsp:txXfrm>
    </dsp:sp>
    <dsp:sp modelId="{75A85C2F-0EF3-4F03-AE99-44D586EF087A}">
      <dsp:nvSpPr>
        <dsp:cNvPr id="0" name=""/>
        <dsp:cNvSpPr/>
      </dsp:nvSpPr>
      <dsp:spPr>
        <a:xfrm>
          <a:off x="0" y="2913203"/>
          <a:ext cx="4536504" cy="1764360"/>
        </a:xfrm>
        <a:prstGeom prst="roundRect">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l-GR" sz="2000" kern="1200" dirty="0" smtClean="0"/>
            <a:t>Οι δύο πόλεις ισοπεδώθηκαν στην κυριολεξία και τριακόσιες χιλιάδες άμαχοι σκοτώθηκαν ή έμειναν ανάπηροι.</a:t>
          </a:r>
          <a:endParaRPr lang="el-GR" sz="2000" kern="1200" dirty="0"/>
        </a:p>
      </dsp:txBody>
      <dsp:txXfrm>
        <a:off x="0" y="2913203"/>
        <a:ext cx="4536504" cy="1764360"/>
      </dsp:txXfrm>
    </dsp:sp>
    <dsp:sp modelId="{46448D24-5B18-447B-A1C7-E8F1928FFE93}">
      <dsp:nvSpPr>
        <dsp:cNvPr id="0" name=""/>
        <dsp:cNvSpPr/>
      </dsp:nvSpPr>
      <dsp:spPr>
        <a:xfrm>
          <a:off x="0" y="4715003"/>
          <a:ext cx="4536504" cy="1764360"/>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l-GR" sz="2000" kern="1200" dirty="0" smtClean="0"/>
            <a:t>Λίγο αργότερα η Ιαπωνία συνθηκολόγησε και ο πόλεμος τελείωσε και τυπικά</a:t>
          </a:r>
          <a:r>
            <a:rPr lang="el-GR" sz="1800" kern="1200" dirty="0" smtClean="0"/>
            <a:t>.</a:t>
          </a:r>
          <a:endParaRPr lang="el-GR" sz="1800" kern="1200" dirty="0"/>
        </a:p>
      </dsp:txBody>
      <dsp:txXfrm>
        <a:off x="0" y="4715003"/>
        <a:ext cx="4536504" cy="176436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F13F3ED-BD47-4D98-A725-7DFB3ED93D9D}">
      <dsp:nvSpPr>
        <dsp:cNvPr id="0" name=""/>
        <dsp:cNvSpPr/>
      </dsp:nvSpPr>
      <dsp:spPr>
        <a:xfrm>
          <a:off x="640427" y="0"/>
          <a:ext cx="1920253" cy="1440190"/>
        </a:xfrm>
        <a:prstGeom prst="upArrow">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D1A303-8FF7-4630-9C6B-CD9707070CE4}">
      <dsp:nvSpPr>
        <dsp:cNvPr id="0" name=""/>
        <dsp:cNvSpPr/>
      </dsp:nvSpPr>
      <dsp:spPr>
        <a:xfrm>
          <a:off x="2618288" y="0"/>
          <a:ext cx="4880644" cy="1440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0" rIns="163576" bIns="163576" numCol="1" spcCol="1270" anchor="ctr" anchorCtr="0">
          <a:noAutofit/>
        </a:bodyPr>
        <a:lstStyle/>
        <a:p>
          <a:pPr lvl="0" algn="l" defTabSz="1022350" rtl="0">
            <a:lnSpc>
              <a:spcPct val="90000"/>
            </a:lnSpc>
            <a:spcBef>
              <a:spcPct val="0"/>
            </a:spcBef>
            <a:spcAft>
              <a:spcPct val="35000"/>
            </a:spcAft>
          </a:pPr>
          <a:r>
            <a:rPr lang="el-GR" sz="2300" kern="1200" dirty="0" smtClean="0"/>
            <a:t>Περίπου ένα μήνα μετά την έκρηξη του πολέμου, ο </a:t>
          </a:r>
          <a:r>
            <a:rPr lang="el-GR" sz="2300" b="1" kern="1200" dirty="0" smtClean="0"/>
            <a:t>γερμανικός</a:t>
          </a:r>
          <a:r>
            <a:rPr lang="el-GR" sz="2300" kern="1200" dirty="0" smtClean="0"/>
            <a:t> </a:t>
          </a:r>
          <a:r>
            <a:rPr lang="el-GR" sz="2300" b="1" kern="1200" dirty="0" smtClean="0"/>
            <a:t>στρατός</a:t>
          </a:r>
          <a:r>
            <a:rPr lang="el-GR" sz="2300" kern="1200" dirty="0" smtClean="0"/>
            <a:t> έλεγχε την </a:t>
          </a:r>
          <a:r>
            <a:rPr lang="el-GR" sz="2300" b="1" kern="1200" dirty="0" smtClean="0">
              <a:solidFill>
                <a:srgbClr val="0070C0"/>
              </a:solidFill>
            </a:rPr>
            <a:t>Πολωνία</a:t>
          </a:r>
          <a:r>
            <a:rPr lang="el-GR" sz="2300" kern="1200" dirty="0" smtClean="0"/>
            <a:t>, </a:t>
          </a:r>
          <a:endParaRPr lang="en-US" sz="2300" kern="1200" dirty="0"/>
        </a:p>
      </dsp:txBody>
      <dsp:txXfrm>
        <a:off x="2618288" y="0"/>
        <a:ext cx="4880644" cy="1440190"/>
      </dsp:txXfrm>
    </dsp:sp>
    <dsp:sp modelId="{E505897D-0C75-4F22-B6D1-BD183C046546}">
      <dsp:nvSpPr>
        <dsp:cNvPr id="0" name=""/>
        <dsp:cNvSpPr/>
      </dsp:nvSpPr>
      <dsp:spPr>
        <a:xfrm>
          <a:off x="1216503" y="1560205"/>
          <a:ext cx="1920253" cy="1440190"/>
        </a:xfrm>
        <a:prstGeom prst="downArrow">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983749-96A5-44A6-91A5-D9332B904B74}">
      <dsp:nvSpPr>
        <dsp:cNvPr id="0" name=""/>
        <dsp:cNvSpPr/>
      </dsp:nvSpPr>
      <dsp:spPr>
        <a:xfrm>
          <a:off x="3194364" y="1560205"/>
          <a:ext cx="4880644" cy="1440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0" rIns="163576" bIns="163576" numCol="1" spcCol="1270" anchor="ctr" anchorCtr="0">
          <a:noAutofit/>
        </a:bodyPr>
        <a:lstStyle/>
        <a:p>
          <a:pPr lvl="0" algn="l" defTabSz="1022350" rtl="0">
            <a:lnSpc>
              <a:spcPct val="90000"/>
            </a:lnSpc>
            <a:spcBef>
              <a:spcPct val="0"/>
            </a:spcBef>
            <a:spcAft>
              <a:spcPct val="35000"/>
            </a:spcAft>
          </a:pPr>
          <a:r>
            <a:rPr lang="el-GR" sz="2300" kern="1200" dirty="0" smtClean="0"/>
            <a:t>ενώ κάποια πολωνικά εδάφη στα ανατολικά είχαν καταληφθεί από τους </a:t>
          </a:r>
          <a:r>
            <a:rPr lang="el-GR" sz="2300" b="1" kern="1200" dirty="0" smtClean="0">
              <a:solidFill>
                <a:srgbClr val="FF0000"/>
              </a:solidFill>
            </a:rPr>
            <a:t>Σοβιετικούς</a:t>
          </a:r>
          <a:endParaRPr lang="el-GR" sz="2300" b="1" kern="1200" dirty="0">
            <a:solidFill>
              <a:srgbClr val="FF0000"/>
            </a:solidFill>
          </a:endParaRPr>
        </a:p>
      </dsp:txBody>
      <dsp:txXfrm>
        <a:off x="3194364" y="1560205"/>
        <a:ext cx="4880644" cy="144019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C9A4E3E-461C-4735-A1D1-312653C2A060}">
      <dsp:nvSpPr>
        <dsp:cNvPr id="0" name=""/>
        <dsp:cNvSpPr/>
      </dsp:nvSpPr>
      <dsp:spPr>
        <a:xfrm>
          <a:off x="1993" y="0"/>
          <a:ext cx="2672459" cy="6408712"/>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l-GR" sz="2100" kern="1200" dirty="0" smtClean="0"/>
            <a:t>Στη συνέχεια, εφαρμόζοντας την τακτική του πολέμου-αστραπή (</a:t>
          </a:r>
          <a:r>
            <a:rPr lang="el-GR" sz="2100" b="1" kern="1200" dirty="0" err="1" smtClean="0"/>
            <a:t>Blitzkrieg</a:t>
          </a:r>
          <a:r>
            <a:rPr lang="el-GR" sz="2100" kern="1200" dirty="0" smtClean="0"/>
            <a:t>), οι Γερμανοί κατέλαβαν τη </a:t>
          </a:r>
          <a:r>
            <a:rPr lang="el-GR" sz="2100" b="1" kern="1200" dirty="0" smtClean="0"/>
            <a:t>Δανία</a:t>
          </a:r>
          <a:r>
            <a:rPr lang="el-GR" sz="2100" kern="1200" dirty="0" smtClean="0"/>
            <a:t>, την </a:t>
          </a:r>
          <a:r>
            <a:rPr lang="el-GR" sz="2100" b="1" kern="1200" dirty="0" smtClean="0"/>
            <a:t>Ολλανδία</a:t>
          </a:r>
          <a:r>
            <a:rPr lang="el-GR" sz="2100" kern="1200" dirty="0" smtClean="0"/>
            <a:t>, το </a:t>
          </a:r>
          <a:r>
            <a:rPr lang="el-GR" sz="2100" b="1" kern="1200" dirty="0" smtClean="0"/>
            <a:t>Λουξεμβούργο</a:t>
          </a:r>
          <a:r>
            <a:rPr lang="el-GR" sz="2100" kern="1200" dirty="0" smtClean="0"/>
            <a:t>, τη </a:t>
          </a:r>
          <a:r>
            <a:rPr lang="el-GR" sz="2100" b="1" kern="1200" dirty="0" smtClean="0"/>
            <a:t>Νορβηγία</a:t>
          </a:r>
          <a:r>
            <a:rPr lang="el-GR" sz="2100" kern="1200" dirty="0" smtClean="0"/>
            <a:t> και το </a:t>
          </a:r>
          <a:r>
            <a:rPr lang="el-GR" sz="2100" b="1" kern="1200" dirty="0" smtClean="0"/>
            <a:t>Βέλγιο</a:t>
          </a:r>
          <a:r>
            <a:rPr lang="el-GR" sz="2100" kern="1200" dirty="0" smtClean="0"/>
            <a:t> </a:t>
          </a:r>
          <a:r>
            <a:rPr lang="el-GR" sz="2100" u="sng" kern="1200" dirty="0" smtClean="0"/>
            <a:t>(Απρίλιος-Μάιος 1940)</a:t>
          </a:r>
          <a:r>
            <a:rPr lang="el-GR" sz="2100" kern="1200" dirty="0" smtClean="0"/>
            <a:t>, απ’ όπου στράφηκαν εναντίον της Γαλλίας. </a:t>
          </a:r>
          <a:endParaRPr lang="el-GR" sz="2100" kern="1200" dirty="0"/>
        </a:p>
      </dsp:txBody>
      <dsp:txXfrm>
        <a:off x="1993" y="0"/>
        <a:ext cx="2672459" cy="6408712"/>
      </dsp:txXfrm>
    </dsp:sp>
    <dsp:sp modelId="{D7227045-557E-4DF1-8850-BA1933E300AA}">
      <dsp:nvSpPr>
        <dsp:cNvPr id="0" name=""/>
        <dsp:cNvSpPr/>
      </dsp:nvSpPr>
      <dsp:spPr>
        <a:xfrm>
          <a:off x="3123425" y="0"/>
          <a:ext cx="2672459" cy="6408712"/>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l-GR" sz="2100" kern="1200" dirty="0" smtClean="0"/>
            <a:t>Ο γαλλογερμανικός πόλεμος κράτησε μόνο δέκα ημέρες </a:t>
          </a:r>
          <a:r>
            <a:rPr lang="el-GR" sz="2100" u="sng" kern="1200" dirty="0" smtClean="0"/>
            <a:t>(5-14 Ιουνίου 1940)</a:t>
          </a:r>
          <a:r>
            <a:rPr lang="el-GR" sz="2100" kern="1200" dirty="0" smtClean="0"/>
            <a:t>. Μετά την ήττα και τη συνθηκολόγηση της </a:t>
          </a:r>
          <a:r>
            <a:rPr lang="el-GR" sz="2100" b="1" kern="1200" dirty="0" smtClean="0"/>
            <a:t>Γαλλίας</a:t>
          </a:r>
          <a:r>
            <a:rPr lang="el-GR" sz="2100" kern="1200" dirty="0" smtClean="0"/>
            <a:t>, ορισμένοι Γάλλοι με επικεφαλής τον στρατηγό </a:t>
          </a:r>
          <a:r>
            <a:rPr lang="el-GR" sz="2100" b="1" kern="1200" dirty="0" smtClean="0"/>
            <a:t>Ντε</a:t>
          </a:r>
          <a:r>
            <a:rPr lang="el-GR" sz="2100" kern="1200" dirty="0" smtClean="0"/>
            <a:t> </a:t>
          </a:r>
          <a:r>
            <a:rPr lang="el-GR" sz="2100" b="1" kern="1200" dirty="0" smtClean="0"/>
            <a:t>Γκολ</a:t>
          </a:r>
          <a:r>
            <a:rPr lang="el-GR" sz="2100" kern="1200" dirty="0" smtClean="0"/>
            <a:t> διέφυγαν στην Αγγλία, όπου και κήρυξαν την αντίσταση εναντίον των Γερμανών κατακτητών.</a:t>
          </a:r>
          <a:endParaRPr lang="el-GR" sz="2100" kern="1200" dirty="0"/>
        </a:p>
      </dsp:txBody>
      <dsp:txXfrm>
        <a:off x="3123425" y="0"/>
        <a:ext cx="2672459" cy="6408712"/>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072D57D-DA4C-444E-A871-1C6029A3056C}">
      <dsp:nvSpPr>
        <dsp:cNvPr id="0" name=""/>
        <dsp:cNvSpPr/>
      </dsp:nvSpPr>
      <dsp:spPr>
        <a:xfrm>
          <a:off x="350198" y="351"/>
          <a:ext cx="5284767" cy="2633384"/>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9AC91F-8516-4010-8167-F24D11ACDA0A}">
      <dsp:nvSpPr>
        <dsp:cNvPr id="0" name=""/>
        <dsp:cNvSpPr/>
      </dsp:nvSpPr>
      <dsp:spPr>
        <a:xfrm>
          <a:off x="810983" y="438097"/>
          <a:ext cx="5284767" cy="26333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l-GR" sz="2100" kern="1200" dirty="0" smtClean="0"/>
            <a:t>Επόμενος στόχος ήταν η </a:t>
          </a:r>
          <a:r>
            <a:rPr lang="el-GR" sz="2100" b="1" kern="1200" dirty="0" smtClean="0"/>
            <a:t>Μ. Βρετανία</a:t>
          </a:r>
          <a:r>
            <a:rPr lang="el-GR" sz="2100" kern="1200" dirty="0" smtClean="0"/>
            <a:t>. Η γερμανική αεροπορία βομβάρδισε μαζικά το Λονδίνο και άλλες αγγλικές πόλεις </a:t>
          </a:r>
          <a:r>
            <a:rPr lang="el-GR" sz="2100" u="sng" kern="1200" dirty="0" smtClean="0"/>
            <a:t>(Αύγουστος-Οκτώβριος 1940) </a:t>
          </a:r>
          <a:r>
            <a:rPr lang="el-GR" sz="2100" kern="1200" dirty="0" smtClean="0"/>
            <a:t>προετοιμάζοντας μεγάλη απόβαση στο νησί.</a:t>
          </a:r>
          <a:endParaRPr lang="el-GR" sz="2100" kern="1200" dirty="0"/>
        </a:p>
      </dsp:txBody>
      <dsp:txXfrm>
        <a:off x="810983" y="438097"/>
        <a:ext cx="5284767" cy="2633384"/>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8580C00-4F85-4FC7-9001-EDFD23C48402}">
      <dsp:nvSpPr>
        <dsp:cNvPr id="0" name=""/>
        <dsp:cNvSpPr/>
      </dsp:nvSpPr>
      <dsp:spPr>
        <a:xfrm>
          <a:off x="1749" y="1005405"/>
          <a:ext cx="4815721" cy="38383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9EC7F8-C61C-4FDB-9B3D-F98926D98935}">
      <dsp:nvSpPr>
        <dsp:cNvPr id="0" name=""/>
        <dsp:cNvSpPr/>
      </dsp:nvSpPr>
      <dsp:spPr>
        <a:xfrm>
          <a:off x="439113" y="1420901"/>
          <a:ext cx="4815721" cy="383838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l-GR" sz="2400" kern="1200" dirty="0" smtClean="0"/>
            <a:t>Όμως, ο βρετανικός λαός με επικεφαλής τον πρωθυπουργό του </a:t>
          </a:r>
          <a:r>
            <a:rPr lang="el-GR" sz="2400" b="1" kern="1200" dirty="0" err="1" smtClean="0"/>
            <a:t>Ουίνστον</a:t>
          </a:r>
          <a:r>
            <a:rPr lang="el-GR" sz="2400" kern="1200" dirty="0" smtClean="0"/>
            <a:t> </a:t>
          </a:r>
          <a:r>
            <a:rPr lang="el-GR" sz="2400" b="1" kern="1200" dirty="0" smtClean="0"/>
            <a:t>Τσόρτσιλ</a:t>
          </a:r>
          <a:r>
            <a:rPr lang="el-GR" sz="2400" kern="1200" dirty="0" smtClean="0"/>
            <a:t>, που ονομάστηκε αργότερα «</a:t>
          </a:r>
          <a:r>
            <a:rPr lang="el-GR" sz="2400" b="1" kern="1200" dirty="0" smtClean="0"/>
            <a:t>πατέρας</a:t>
          </a:r>
          <a:r>
            <a:rPr lang="el-GR" sz="2400" kern="1200" dirty="0" smtClean="0"/>
            <a:t> της </a:t>
          </a:r>
          <a:r>
            <a:rPr lang="el-GR" sz="2400" b="1" kern="1200" dirty="0" smtClean="0"/>
            <a:t>νίκης</a:t>
          </a:r>
          <a:r>
            <a:rPr lang="el-GR" sz="2400" kern="1200" dirty="0" smtClean="0"/>
            <a:t>», δεν κάμφθηκε (</a:t>
          </a:r>
          <a:r>
            <a:rPr lang="el-GR" sz="2400" b="1" kern="1200" dirty="0" smtClean="0"/>
            <a:t>μάχη</a:t>
          </a:r>
          <a:r>
            <a:rPr lang="el-GR" sz="2400" kern="1200" dirty="0" smtClean="0"/>
            <a:t> της </a:t>
          </a:r>
          <a:r>
            <a:rPr lang="el-GR" sz="2400" b="1" kern="1200" dirty="0" smtClean="0"/>
            <a:t>Αγγλίας</a:t>
          </a:r>
          <a:r>
            <a:rPr lang="el-GR" sz="2400" kern="1200" dirty="0" smtClean="0"/>
            <a:t>).</a:t>
          </a:r>
          <a:endParaRPr lang="el-GR" sz="2400" kern="1200" dirty="0"/>
        </a:p>
      </dsp:txBody>
      <dsp:txXfrm>
        <a:off x="439113" y="1420901"/>
        <a:ext cx="4815721" cy="3838388"/>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4469037-873B-4EF0-B67E-C7B055473252}">
      <dsp:nvSpPr>
        <dsp:cNvPr id="0" name=""/>
        <dsp:cNvSpPr/>
      </dsp:nvSpPr>
      <dsp:spPr>
        <a:xfrm>
          <a:off x="0" y="669376"/>
          <a:ext cx="8640960" cy="1083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157BE3-7EF7-40E3-AF7B-E8E8062E2A32}">
      <dsp:nvSpPr>
        <dsp:cNvPr id="0" name=""/>
        <dsp:cNvSpPr/>
      </dsp:nvSpPr>
      <dsp:spPr>
        <a:xfrm>
          <a:off x="424875" y="34696"/>
          <a:ext cx="8214301" cy="12693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l" defTabSz="800100" rtl="0">
            <a:lnSpc>
              <a:spcPct val="90000"/>
            </a:lnSpc>
            <a:spcBef>
              <a:spcPct val="0"/>
            </a:spcBef>
            <a:spcAft>
              <a:spcPct val="35000"/>
            </a:spcAft>
          </a:pPr>
          <a:r>
            <a:rPr lang="el-GR" sz="1800" kern="1200" dirty="0" smtClean="0"/>
            <a:t>Στην Αφρική οι Ιταλοί, με ορμητήριο τη Λιβύη, επιτέθηκαν στις αγγλικές δυνάμεις της Αιγύπτου με στόχο την κατάληψη της διώρυγας του Σουέζ, δίχως, όμως, να τα καταφέρουν. </a:t>
          </a:r>
          <a:endParaRPr lang="en-US" sz="1800" kern="1200" dirty="0"/>
        </a:p>
      </dsp:txBody>
      <dsp:txXfrm>
        <a:off x="424875" y="34696"/>
        <a:ext cx="8214301" cy="1269360"/>
      </dsp:txXfrm>
    </dsp:sp>
    <dsp:sp modelId="{9C1A4F7B-0A27-4670-AB3E-24277FC11DC6}">
      <dsp:nvSpPr>
        <dsp:cNvPr id="0" name=""/>
        <dsp:cNvSpPr/>
      </dsp:nvSpPr>
      <dsp:spPr>
        <a:xfrm>
          <a:off x="0" y="2619856"/>
          <a:ext cx="8640960" cy="1083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BAF158-C891-4C1F-A17C-676EB4761043}">
      <dsp:nvSpPr>
        <dsp:cNvPr id="0" name=""/>
        <dsp:cNvSpPr/>
      </dsp:nvSpPr>
      <dsp:spPr>
        <a:xfrm>
          <a:off x="411373" y="1985176"/>
          <a:ext cx="8227468" cy="12693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l" defTabSz="800100" rtl="0">
            <a:lnSpc>
              <a:spcPct val="90000"/>
            </a:lnSpc>
            <a:spcBef>
              <a:spcPct val="0"/>
            </a:spcBef>
            <a:spcAft>
              <a:spcPct val="35000"/>
            </a:spcAft>
          </a:pPr>
          <a:r>
            <a:rPr lang="el-GR" sz="1800" kern="1200" dirty="0" smtClean="0"/>
            <a:t>Στο μέτωπο που διαμορφώθηκε στη Β. Αφρική, γερμανικά και ιταλικά στρατεύματα συγκρούστηκαν με συμμαχικές δυνάμεις (στις οποίες συμπεριλαμβάνονταν και ελληνικές μονάδες). </a:t>
          </a:r>
          <a:endParaRPr lang="en-US" sz="1800" kern="1200" dirty="0"/>
        </a:p>
      </dsp:txBody>
      <dsp:txXfrm>
        <a:off x="411373" y="1985176"/>
        <a:ext cx="8227468" cy="1269360"/>
      </dsp:txXfrm>
    </dsp:sp>
    <dsp:sp modelId="{CB93E817-1D7F-44BB-94F1-2850DBF2A5BD}">
      <dsp:nvSpPr>
        <dsp:cNvPr id="0" name=""/>
        <dsp:cNvSpPr/>
      </dsp:nvSpPr>
      <dsp:spPr>
        <a:xfrm>
          <a:off x="0" y="4570336"/>
          <a:ext cx="8640960" cy="1083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BAD2FB-38B2-4949-9232-A68509B65985}">
      <dsp:nvSpPr>
        <dsp:cNvPr id="0" name=""/>
        <dsp:cNvSpPr/>
      </dsp:nvSpPr>
      <dsp:spPr>
        <a:xfrm>
          <a:off x="411373" y="3935656"/>
          <a:ext cx="8227468" cy="12693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l" defTabSz="800100" rtl="0">
            <a:lnSpc>
              <a:spcPct val="90000"/>
            </a:lnSpc>
            <a:spcBef>
              <a:spcPct val="0"/>
            </a:spcBef>
            <a:spcAft>
              <a:spcPct val="35000"/>
            </a:spcAft>
          </a:pPr>
          <a:r>
            <a:rPr lang="el-GR" sz="1800" kern="1200" dirty="0" smtClean="0"/>
            <a:t>Τελικά, μετά από πολύμηνες μάχες (Φεβρουάριος 1941-Μάιος 1943) οι σύμμαχοι επικράτησαν.</a:t>
          </a:r>
          <a:endParaRPr lang="el-GR" sz="1800" kern="1200" dirty="0"/>
        </a:p>
      </dsp:txBody>
      <dsp:txXfrm>
        <a:off x="411373" y="3935656"/>
        <a:ext cx="8227468" cy="126936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4AE9F07-19F7-4489-9271-4C125A4A7588}">
      <dsp:nvSpPr>
        <dsp:cNvPr id="0" name=""/>
        <dsp:cNvSpPr/>
      </dsp:nvSpPr>
      <dsp:spPr>
        <a:xfrm>
          <a:off x="1878" y="2346"/>
          <a:ext cx="8781218" cy="12486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l-GR" sz="2600" kern="1200" dirty="0" smtClean="0"/>
            <a:t>Η κατακτημένη Ευρώπη οργανώθηκε σύμφωνα με τις αρχές του ναζισμού και τα συμφέροντα της χιτλερικής Γερμανίας. </a:t>
          </a:r>
          <a:endParaRPr lang="el-GR" sz="2600" kern="1200" dirty="0"/>
        </a:p>
      </dsp:txBody>
      <dsp:txXfrm>
        <a:off x="1878" y="2346"/>
        <a:ext cx="8781218" cy="1248642"/>
      </dsp:txXfrm>
    </dsp:sp>
    <dsp:sp modelId="{106720CF-1299-40D8-A7EE-3DCC4BE4FB0A}">
      <dsp:nvSpPr>
        <dsp:cNvPr id="0" name=""/>
        <dsp:cNvSpPr/>
      </dsp:nvSpPr>
      <dsp:spPr>
        <a:xfrm>
          <a:off x="0" y="1369436"/>
          <a:ext cx="4089141" cy="101989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Οι οικονομικοί πόροι των κατακτημένων χωρών δεσμεύτηκαν </a:t>
          </a:r>
          <a:endParaRPr lang="el-GR" sz="1800" kern="1200" dirty="0"/>
        </a:p>
      </dsp:txBody>
      <dsp:txXfrm>
        <a:off x="0" y="1369436"/>
        <a:ext cx="4089141" cy="1019897"/>
      </dsp:txXfrm>
    </dsp:sp>
    <dsp:sp modelId="{D5FCF5C0-45FF-4A68-9A7A-FF86FF4817F9}">
      <dsp:nvSpPr>
        <dsp:cNvPr id="0" name=""/>
        <dsp:cNvSpPr/>
      </dsp:nvSpPr>
      <dsp:spPr>
        <a:xfrm>
          <a:off x="54050" y="2668681"/>
          <a:ext cx="2115266" cy="3000705"/>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l-GR" sz="1800" kern="1200" dirty="0" smtClean="0"/>
            <a:t>Στις περιπτώσεις που δεν φάνηκαν πρόθυμοι να υποταχτούν, αντιμετωπίστηκαν με βιαιότητα, βασανιστήρια και μαζικές εκτελέσεις. </a:t>
          </a:r>
          <a:endParaRPr lang="el-GR" sz="1800" kern="1200" dirty="0"/>
        </a:p>
      </dsp:txBody>
      <dsp:txXfrm>
        <a:off x="54050" y="2668681"/>
        <a:ext cx="2115266" cy="3000705"/>
      </dsp:txXfrm>
    </dsp:sp>
    <dsp:sp modelId="{1FA807D0-C250-4C95-9741-6F7F56D46A9D}">
      <dsp:nvSpPr>
        <dsp:cNvPr id="0" name=""/>
        <dsp:cNvSpPr/>
      </dsp:nvSpPr>
      <dsp:spPr>
        <a:xfrm>
          <a:off x="2304262" y="2697543"/>
          <a:ext cx="1810628" cy="2985809"/>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l-GR" sz="1700" kern="1200" dirty="0" smtClean="0"/>
            <a:t>Κοινός παρονομαστής οι διώξεις εναντίον των Εβραίων και των </a:t>
          </a:r>
          <a:r>
            <a:rPr lang="el-GR" sz="1700" kern="1200" dirty="0" err="1" smtClean="0"/>
            <a:t>Ρομά</a:t>
          </a:r>
          <a:r>
            <a:rPr lang="el-GR" sz="1700" kern="1200" dirty="0" smtClean="0"/>
            <a:t> (τσιγγάνοι), που εξοντώθηκαν μαζικά. </a:t>
          </a:r>
          <a:endParaRPr lang="el-GR" sz="1700" kern="1200" dirty="0"/>
        </a:p>
      </dsp:txBody>
      <dsp:txXfrm>
        <a:off x="2304262" y="2697543"/>
        <a:ext cx="1810628" cy="2985809"/>
      </dsp:txXfrm>
    </dsp:sp>
    <dsp:sp modelId="{9072E843-880A-4AC4-834E-10071647224E}">
      <dsp:nvSpPr>
        <dsp:cNvPr id="0" name=""/>
        <dsp:cNvSpPr/>
      </dsp:nvSpPr>
      <dsp:spPr>
        <a:xfrm>
          <a:off x="4232902" y="1397240"/>
          <a:ext cx="4522246" cy="147237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οι λαοί τους υπέστησαν συστηματική προπαγάνδα προκειμένου να αναγνωρίσουν την «ανωτερότητα» της ναζιστικής Γερμανίας. </a:t>
          </a:r>
          <a:endParaRPr lang="el-GR" sz="1800" kern="1200" dirty="0"/>
        </a:p>
      </dsp:txBody>
      <dsp:txXfrm>
        <a:off x="4232902" y="1397240"/>
        <a:ext cx="4522246" cy="1472374"/>
      </dsp:txXfrm>
    </dsp:sp>
    <dsp:sp modelId="{B9704FE6-4CC2-4944-B8E1-ABCA81AE6EC2}">
      <dsp:nvSpPr>
        <dsp:cNvPr id="0" name=""/>
        <dsp:cNvSpPr/>
      </dsp:nvSpPr>
      <dsp:spPr>
        <a:xfrm>
          <a:off x="6408718" y="3024331"/>
          <a:ext cx="2149431" cy="2781151"/>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l-GR" sz="1800" kern="1200" dirty="0" smtClean="0"/>
            <a:t>Ως αντίδραση γεννήθηκαν κινήματα αντίστασης που αμφισβήτησαν, συχνά ένοπλα, την κυριαρχία των κατακτητών.</a:t>
          </a:r>
          <a:endParaRPr lang="el-GR" sz="1800" kern="1200" dirty="0"/>
        </a:p>
      </dsp:txBody>
      <dsp:txXfrm>
        <a:off x="6408718" y="3024331"/>
        <a:ext cx="2149431" cy="2781151"/>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DA635F3-DFAC-457F-9997-AC6DF3050BA7}">
      <dsp:nvSpPr>
        <dsp:cNvPr id="0" name=""/>
        <dsp:cNvSpPr/>
      </dsp:nvSpPr>
      <dsp:spPr>
        <a:xfrm>
          <a:off x="0" y="33327"/>
          <a:ext cx="8496944" cy="144962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l-GR" sz="2100" kern="1200" dirty="0" smtClean="0"/>
            <a:t>Στην καθοριστική μάχη του Στάλινγκραντ (Σεπτέμβριος 1942-Φεβρουάριος 1943), οι Γερμανοί είχαν πάνω από 300.000 νεκρούς, τραυματίες και αιχμαλώτους</a:t>
          </a:r>
          <a:endParaRPr lang="el-GR" sz="2100" kern="1200" dirty="0"/>
        </a:p>
      </dsp:txBody>
      <dsp:txXfrm>
        <a:off x="0" y="33327"/>
        <a:ext cx="8496944" cy="1449629"/>
      </dsp:txXfrm>
    </dsp:sp>
    <dsp:sp modelId="{B8DA2F93-C13E-4796-8B63-272D5C00C7EE}">
      <dsp:nvSpPr>
        <dsp:cNvPr id="0" name=""/>
        <dsp:cNvSpPr/>
      </dsp:nvSpPr>
      <dsp:spPr>
        <a:xfrm>
          <a:off x="0" y="1543437"/>
          <a:ext cx="8496944" cy="144962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l-GR" sz="2100" kern="1200" dirty="0" smtClean="0"/>
            <a:t>και τελικά ηττήθηκαν από τον σοβιετικό στρατό. </a:t>
          </a:r>
          <a:endParaRPr lang="el-GR" sz="2100" kern="1200" dirty="0"/>
        </a:p>
      </dsp:txBody>
      <dsp:txXfrm>
        <a:off x="0" y="1543437"/>
        <a:ext cx="8496944" cy="1449629"/>
      </dsp:txXfrm>
    </dsp:sp>
    <dsp:sp modelId="{14FAF096-CAF3-403E-B843-F2149B028D19}">
      <dsp:nvSpPr>
        <dsp:cNvPr id="0" name=""/>
        <dsp:cNvSpPr/>
      </dsp:nvSpPr>
      <dsp:spPr>
        <a:xfrm>
          <a:off x="0" y="3053547"/>
          <a:ext cx="8496944" cy="144962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l-GR" sz="2100" kern="1200" dirty="0" smtClean="0"/>
            <a:t>Έτσι, άρχισαν να υποχωρούν σε όλο το μήκος του μετώπου. Ήταν η αρχή του τέλους για τη χιτλερική Γερμανία.</a:t>
          </a:r>
          <a:endParaRPr lang="el-GR" sz="2100" kern="1200" dirty="0"/>
        </a:p>
      </dsp:txBody>
      <dsp:txXfrm>
        <a:off x="0" y="3053547"/>
        <a:ext cx="8496944" cy="1449629"/>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39C771D-BC86-49E4-BB97-A4CA120F2387}">
      <dsp:nvSpPr>
        <dsp:cNvPr id="0" name=""/>
        <dsp:cNvSpPr/>
      </dsp:nvSpPr>
      <dsp:spPr>
        <a:xfrm>
          <a:off x="0" y="711"/>
          <a:ext cx="3528392" cy="2332489"/>
        </a:xfrm>
        <a:prstGeom prst="roundRect">
          <a:avLst>
            <a:gd name="adj" fmla="val 10000"/>
          </a:avLst>
        </a:prstGeom>
        <a:solidFill>
          <a:schemeClr val="lt1">
            <a:hueOff val="0"/>
            <a:satOff val="0"/>
            <a:lumOff val="0"/>
            <a:alphaOff val="0"/>
          </a:schemeClr>
        </a:solidFill>
        <a:ln w="3175" cap="flat" cmpd="sng" algn="ctr">
          <a:solidFill>
            <a:srgbClr val="00B0F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l-GR" sz="2200" kern="1200" dirty="0" smtClean="0"/>
            <a:t>Μόλις κρίθηκε ο πόλεμος στη Β. Αφρική, οι συμμαχικές δυνάμεις που μάχονταν εκεί αποβιβάστηκαν στην Ιταλία.</a:t>
          </a:r>
          <a:endParaRPr lang="el-GR" sz="2200" kern="1200" dirty="0"/>
        </a:p>
      </dsp:txBody>
      <dsp:txXfrm>
        <a:off x="0" y="711"/>
        <a:ext cx="3528392" cy="2332489"/>
      </dsp:txXfrm>
    </dsp:sp>
    <dsp:sp modelId="{4509C017-23DB-40CF-9685-A1A0715A8217}">
      <dsp:nvSpPr>
        <dsp:cNvPr id="0" name=""/>
        <dsp:cNvSpPr/>
      </dsp:nvSpPr>
      <dsp:spPr>
        <a:xfrm rot="5400000">
          <a:off x="1326854" y="2391513"/>
          <a:ext cx="874683" cy="1049620"/>
        </a:xfrm>
        <a:prstGeom prst="rightArrow">
          <a:avLst>
            <a:gd name="adj1" fmla="val 60000"/>
            <a:gd name="adj2" fmla="val 50000"/>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l-GR" sz="1800" kern="1200"/>
        </a:p>
      </dsp:txBody>
      <dsp:txXfrm rot="5400000">
        <a:off x="1326854" y="2391513"/>
        <a:ext cx="874683" cy="1049620"/>
      </dsp:txXfrm>
    </dsp:sp>
    <dsp:sp modelId="{697F001B-DA48-49D0-9346-A42AC9864182}">
      <dsp:nvSpPr>
        <dsp:cNvPr id="0" name=""/>
        <dsp:cNvSpPr/>
      </dsp:nvSpPr>
      <dsp:spPr>
        <a:xfrm>
          <a:off x="0" y="3499446"/>
          <a:ext cx="3528392" cy="2332489"/>
        </a:xfrm>
        <a:prstGeom prst="roundRect">
          <a:avLst>
            <a:gd name="adj" fmla="val 10000"/>
          </a:avLst>
        </a:prstGeom>
        <a:solidFill>
          <a:schemeClr val="lt1">
            <a:hueOff val="0"/>
            <a:satOff val="0"/>
            <a:lumOff val="0"/>
            <a:alphaOff val="0"/>
          </a:schemeClr>
        </a:solidFill>
        <a:ln w="3175" cap="flat" cmpd="sng" algn="ctr">
          <a:solidFill>
            <a:srgbClr val="00B0F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l-GR" sz="2200" kern="1200" dirty="0" smtClean="0"/>
            <a:t>Το φασιστικό καθεστώς κατέρρευσε και ο </a:t>
          </a:r>
          <a:r>
            <a:rPr lang="el-GR" sz="2200" b="1" kern="1200" dirty="0" smtClean="0"/>
            <a:t>Μουσολίνι</a:t>
          </a:r>
          <a:r>
            <a:rPr lang="el-GR" sz="2200" kern="1200" dirty="0" smtClean="0"/>
            <a:t> καθαιρέθηκε. </a:t>
          </a:r>
          <a:endParaRPr lang="el-GR" sz="2200" kern="1200" dirty="0"/>
        </a:p>
      </dsp:txBody>
      <dsp:txXfrm>
        <a:off x="0" y="3499446"/>
        <a:ext cx="3528392" cy="2332489"/>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1E3EBB-7B3F-448F-9970-16A970FBC910}" type="datetimeFigureOut">
              <a:rPr lang="el-GR" smtClean="0"/>
              <a:pPr/>
              <a:t>31/3/2014</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480729-401F-4488-93F0-2DE96A0AF1EF}"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10</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11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12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13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14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15</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16</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17</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18</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19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2</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20</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21</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22</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23</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24</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25</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26</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27</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28</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29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3</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30</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31</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32</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33</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34</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35</a:t>
            </a:fld>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36</a:t>
            </a:fld>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37</a:t>
            </a:fld>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38</a:t>
            </a:fld>
            <a:endParaRPr 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39</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4</a:t>
            </a:fld>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40</a:t>
            </a:fld>
            <a:endParaRPr 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41</a:t>
            </a:fld>
            <a:endParaRPr 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42</a:t>
            </a:fld>
            <a:endParaRPr 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43</a:t>
            </a:fld>
            <a:endParaRPr 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44</a:t>
            </a:fld>
            <a:endParaRPr lang="el-G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45</a:t>
            </a:fld>
            <a:endParaRPr 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46</a:t>
            </a:fld>
            <a:endParaRPr lang="el-G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47</a:t>
            </a:fld>
            <a:endParaRPr 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48</a:t>
            </a:fld>
            <a:endParaRPr 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49</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5</a:t>
            </a:fld>
            <a:endParaRPr lang="el-G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50</a:t>
            </a:fld>
            <a:endParaRPr lang="el-G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51</a:t>
            </a:fld>
            <a:endParaRPr lang="el-G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52</a:t>
            </a:fld>
            <a:endParaRPr lang="el-G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53</a:t>
            </a:fld>
            <a:endParaRPr lang="el-G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54</a:t>
            </a:fld>
            <a:endParaRPr 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55</a:t>
            </a:fld>
            <a:endParaRPr lang="el-G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56</a:t>
            </a:fld>
            <a:endParaRPr lang="el-G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57</a:t>
            </a:fld>
            <a:endParaRPr lang="el-G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58</a:t>
            </a:fld>
            <a:endParaRPr lang="el-G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59</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6</a:t>
            </a:fld>
            <a:endParaRPr lang="el-G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60</a:t>
            </a:fld>
            <a:endParaRPr lang="el-G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61</a:t>
            </a:fld>
            <a:endParaRPr lang="el-G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62</a:t>
            </a:fld>
            <a:endParaRPr lang="el-G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63</a:t>
            </a:fld>
            <a:endParaRPr lang="el-G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64</a:t>
            </a:fld>
            <a:endParaRPr lang="el-G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65</a:t>
            </a:fld>
            <a:endParaRPr lang="el-G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66</a:t>
            </a:fld>
            <a:endParaRPr lang="el-G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67</a:t>
            </a:fld>
            <a:endParaRPr lang="el-G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68</a:t>
            </a:fld>
            <a:endParaRPr lang="el-G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36195"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13619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626AD9-FE31-44F7-AB64-A51A7FCFCFC1}" type="slidenum">
              <a:rPr lang="el-GR" smtClean="0">
                <a:latin typeface="Arial" pitchFamily="34" charset="0"/>
                <a:cs typeface="Arial" pitchFamily="34" charset="0"/>
              </a:rPr>
              <a:pPr/>
              <a:t>69</a:t>
            </a:fld>
            <a:endParaRPr lang="el-GR"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7</a:t>
            </a:fld>
            <a:endParaRPr lang="el-G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70</a:t>
            </a:fld>
            <a:endParaRPr lang="el-G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71</a:t>
            </a:fld>
            <a:endParaRPr lang="el-G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72</a:t>
            </a:fld>
            <a:endParaRPr lang="el-G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73</a:t>
            </a:fld>
            <a:endParaRPr lang="el-G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74</a:t>
            </a:fld>
            <a:endParaRPr lang="el-G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75</a:t>
            </a:fld>
            <a:endParaRPr lang="el-G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76</a:t>
            </a:fld>
            <a:endParaRPr lang="el-G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77</a:t>
            </a:fld>
            <a:endParaRPr lang="el-G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78</a:t>
            </a:fld>
            <a:endParaRPr lang="el-G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79</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8</a:t>
            </a:fld>
            <a:endParaRPr lang="el-G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80</a:t>
            </a:fld>
            <a:endParaRPr lang="el-G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81</a:t>
            </a:fld>
            <a:endParaRPr lang="el-G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82</a:t>
            </a:fld>
            <a:endParaRPr lang="el-G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83</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80729-401F-4488-93F0-2DE96A0AF1EF}" type="slidenum">
              <a:rPr lang="el-GR" smtClean="0"/>
              <a:pPr/>
              <a:t>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31/3/2014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31/3/2014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31/3/2014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31/3/2014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31/3/2014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31/3/2014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31/3/2014</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31/3/2014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31/3/2014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31/3/2014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31/3/2014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31/3/2014</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0.gif"/><Relationship Id="rId4" Type="http://schemas.openxmlformats.org/officeDocument/2006/relationships/image" Target="../media/image49.gif"/></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gif"/></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83.gif"/></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85.gif"/><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hyperlink" Target="http://el.wikipedia.org/wiki/%CE%92%CE%B5%CF%81%CE%BF%CE%BB%CE%AF%CE%BD%CE%BF"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hyperlink" Target="http://el.wikipedia.org/wiki/1945" TargetMode="External"/><Relationship Id="rId5" Type="http://schemas.openxmlformats.org/officeDocument/2006/relationships/hyperlink" Target="http://el.wikipedia.org/wiki/2_%CE%9C%CE%B1%CE%90%CE%BF%CF%85" TargetMode="External"/><Relationship Id="rId4" Type="http://schemas.openxmlformats.org/officeDocument/2006/relationships/hyperlink" Target="http://el.wikipedia.org/wiki/16_%CE%91%CF%80%CF%81%CE%B9%CE%BB%CE%AF%CE%BF%CF%85"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slideLayout" Target="../slideLayouts/slideLayout7.xml"/><Relationship Id="rId55" Type="http://schemas.openxmlformats.org/officeDocument/2006/relationships/image" Target="../media/image12.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41" Type="http://schemas.openxmlformats.org/officeDocument/2006/relationships/tags" Target="../tags/tag41.xml"/><Relationship Id="rId54" Type="http://schemas.openxmlformats.org/officeDocument/2006/relationships/image" Target="../media/image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image" Target="../media/image8.png"/><Relationship Id="rId58" Type="http://schemas.openxmlformats.org/officeDocument/2006/relationships/image" Target="../media/image96.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image" Target="../media/image95.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image" Target="../media/image10.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image" Target="../media/image7.png"/><Relationship Id="rId8" Type="http://schemas.openxmlformats.org/officeDocument/2006/relationships/tags" Target="../tags/tag8.xml"/><Relationship Id="rId51" Type="http://schemas.openxmlformats.org/officeDocument/2006/relationships/notesSlide" Target="../notesSlides/notesSlide70.xml"/><Relationship Id="rId3" Type="http://schemas.openxmlformats.org/officeDocument/2006/relationships/tags" Target="../tags/tag3.xml"/></Relationships>
</file>

<file path=ppt/slides/_rels/slide71.xml.rels><?xml version="1.0" encoding="UTF-8" standalone="yes"?>
<Relationships xmlns="http://schemas.openxmlformats.org/package/2006/relationships"><Relationship Id="rId13" Type="http://schemas.openxmlformats.org/officeDocument/2006/relationships/tags" Target="../tags/tag62.xml"/><Relationship Id="rId18" Type="http://schemas.openxmlformats.org/officeDocument/2006/relationships/tags" Target="../tags/tag67.xml"/><Relationship Id="rId26" Type="http://schemas.openxmlformats.org/officeDocument/2006/relationships/tags" Target="../tags/tag75.xml"/><Relationship Id="rId39" Type="http://schemas.openxmlformats.org/officeDocument/2006/relationships/tags" Target="../tags/tag88.xml"/><Relationship Id="rId3" Type="http://schemas.openxmlformats.org/officeDocument/2006/relationships/tags" Target="../tags/tag52.xml"/><Relationship Id="rId21" Type="http://schemas.openxmlformats.org/officeDocument/2006/relationships/tags" Target="../tags/tag70.xml"/><Relationship Id="rId34" Type="http://schemas.openxmlformats.org/officeDocument/2006/relationships/tags" Target="../tags/tag83.xml"/><Relationship Id="rId42" Type="http://schemas.openxmlformats.org/officeDocument/2006/relationships/tags" Target="../tags/tag91.xml"/><Relationship Id="rId47" Type="http://schemas.openxmlformats.org/officeDocument/2006/relationships/slideLayout" Target="../slideLayouts/slideLayout7.xml"/><Relationship Id="rId50" Type="http://schemas.openxmlformats.org/officeDocument/2006/relationships/image" Target="../media/image8.png"/><Relationship Id="rId7" Type="http://schemas.openxmlformats.org/officeDocument/2006/relationships/tags" Target="../tags/tag56.xml"/><Relationship Id="rId12" Type="http://schemas.openxmlformats.org/officeDocument/2006/relationships/tags" Target="../tags/tag61.xml"/><Relationship Id="rId17" Type="http://schemas.openxmlformats.org/officeDocument/2006/relationships/tags" Target="../tags/tag66.xml"/><Relationship Id="rId25" Type="http://schemas.openxmlformats.org/officeDocument/2006/relationships/tags" Target="../tags/tag74.xml"/><Relationship Id="rId33" Type="http://schemas.openxmlformats.org/officeDocument/2006/relationships/tags" Target="../tags/tag82.xml"/><Relationship Id="rId38" Type="http://schemas.openxmlformats.org/officeDocument/2006/relationships/tags" Target="../tags/tag87.xml"/><Relationship Id="rId46" Type="http://schemas.openxmlformats.org/officeDocument/2006/relationships/tags" Target="../tags/tag95.xml"/><Relationship Id="rId2" Type="http://schemas.openxmlformats.org/officeDocument/2006/relationships/tags" Target="../tags/tag51.xml"/><Relationship Id="rId16" Type="http://schemas.openxmlformats.org/officeDocument/2006/relationships/tags" Target="../tags/tag65.xml"/><Relationship Id="rId20" Type="http://schemas.openxmlformats.org/officeDocument/2006/relationships/tags" Target="../tags/tag69.xml"/><Relationship Id="rId29" Type="http://schemas.openxmlformats.org/officeDocument/2006/relationships/tags" Target="../tags/tag78.xml"/><Relationship Id="rId41" Type="http://schemas.openxmlformats.org/officeDocument/2006/relationships/tags" Target="../tags/tag90.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tags" Target="../tags/tag60.xml"/><Relationship Id="rId24" Type="http://schemas.openxmlformats.org/officeDocument/2006/relationships/tags" Target="../tags/tag73.xml"/><Relationship Id="rId32" Type="http://schemas.openxmlformats.org/officeDocument/2006/relationships/tags" Target="../tags/tag81.xml"/><Relationship Id="rId37" Type="http://schemas.openxmlformats.org/officeDocument/2006/relationships/tags" Target="../tags/tag86.xml"/><Relationship Id="rId40" Type="http://schemas.openxmlformats.org/officeDocument/2006/relationships/tags" Target="../tags/tag89.xml"/><Relationship Id="rId45" Type="http://schemas.openxmlformats.org/officeDocument/2006/relationships/tags" Target="../tags/tag94.xml"/><Relationship Id="rId5" Type="http://schemas.openxmlformats.org/officeDocument/2006/relationships/tags" Target="../tags/tag54.xml"/><Relationship Id="rId15" Type="http://schemas.openxmlformats.org/officeDocument/2006/relationships/tags" Target="../tags/tag64.xml"/><Relationship Id="rId23" Type="http://schemas.openxmlformats.org/officeDocument/2006/relationships/tags" Target="../tags/tag72.xml"/><Relationship Id="rId28" Type="http://schemas.openxmlformats.org/officeDocument/2006/relationships/tags" Target="../tags/tag77.xml"/><Relationship Id="rId36" Type="http://schemas.openxmlformats.org/officeDocument/2006/relationships/tags" Target="../tags/tag85.xml"/><Relationship Id="rId49" Type="http://schemas.openxmlformats.org/officeDocument/2006/relationships/image" Target="../media/image7.png"/><Relationship Id="rId10" Type="http://schemas.openxmlformats.org/officeDocument/2006/relationships/tags" Target="../tags/tag59.xml"/><Relationship Id="rId19" Type="http://schemas.openxmlformats.org/officeDocument/2006/relationships/tags" Target="../tags/tag68.xml"/><Relationship Id="rId31" Type="http://schemas.openxmlformats.org/officeDocument/2006/relationships/tags" Target="../tags/tag80.xml"/><Relationship Id="rId44" Type="http://schemas.openxmlformats.org/officeDocument/2006/relationships/tags" Target="../tags/tag93.xml"/><Relationship Id="rId4" Type="http://schemas.openxmlformats.org/officeDocument/2006/relationships/tags" Target="../tags/tag53.xml"/><Relationship Id="rId9" Type="http://schemas.openxmlformats.org/officeDocument/2006/relationships/tags" Target="../tags/tag58.xml"/><Relationship Id="rId14" Type="http://schemas.openxmlformats.org/officeDocument/2006/relationships/tags" Target="../tags/tag63.xml"/><Relationship Id="rId22" Type="http://schemas.openxmlformats.org/officeDocument/2006/relationships/tags" Target="../tags/tag71.xml"/><Relationship Id="rId27" Type="http://schemas.openxmlformats.org/officeDocument/2006/relationships/tags" Target="../tags/tag76.xml"/><Relationship Id="rId30" Type="http://schemas.openxmlformats.org/officeDocument/2006/relationships/tags" Target="../tags/tag79.xml"/><Relationship Id="rId35" Type="http://schemas.openxmlformats.org/officeDocument/2006/relationships/tags" Target="../tags/tag84.xml"/><Relationship Id="rId43" Type="http://schemas.openxmlformats.org/officeDocument/2006/relationships/tags" Target="../tags/tag92.xml"/><Relationship Id="rId48" Type="http://schemas.openxmlformats.org/officeDocument/2006/relationships/notesSlide" Target="../notesSlides/notesSlide71.xml"/><Relationship Id="rId8" Type="http://schemas.openxmlformats.org/officeDocument/2006/relationships/tags" Target="../tags/tag57.xml"/><Relationship Id="rId51" Type="http://schemas.openxmlformats.org/officeDocument/2006/relationships/image" Target="../media/image9.png"/></Relationships>
</file>

<file path=ppt/slides/_rels/slide72.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7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7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7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7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8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8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83.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 Η ήττα της Γερμανίας και της Ιταλίας, 1942-1944."/>
          <p:cNvPicPr>
            <a:picLocks noChangeAspect="1" noChangeArrowheads="1"/>
          </p:cNvPicPr>
          <p:nvPr/>
        </p:nvPicPr>
        <p:blipFill>
          <a:blip r:embed="rId3" cstate="print">
            <a:lum bright="-20000" contrast="40000"/>
          </a:blip>
          <a:srcRect/>
          <a:stretch>
            <a:fillRect/>
          </a:stretch>
        </p:blipFill>
        <p:spPr bwMode="auto">
          <a:xfrm>
            <a:off x="-1" y="0"/>
            <a:ext cx="7331313" cy="6858000"/>
          </a:xfrm>
          <a:prstGeom prst="rect">
            <a:avLst/>
          </a:prstGeom>
          <a:noFill/>
        </p:spPr>
      </p:pic>
      <p:sp>
        <p:nvSpPr>
          <p:cNvPr id="5" name="4 - Ορθογώνιο"/>
          <p:cNvSpPr/>
          <p:nvPr/>
        </p:nvSpPr>
        <p:spPr>
          <a:xfrm>
            <a:off x="7308304" y="3645024"/>
            <a:ext cx="1835696" cy="1569660"/>
          </a:xfrm>
          <a:prstGeom prst="rect">
            <a:avLst/>
          </a:prstGeom>
        </p:spPr>
        <p:txBody>
          <a:bodyPr wrap="square">
            <a:spAutoFit/>
          </a:bodyPr>
          <a:lstStyle/>
          <a:p>
            <a:r>
              <a:rPr lang="el-GR" b="1" dirty="0" smtClean="0"/>
              <a:t>ΕΝΟΤΗΤΑ 46</a:t>
            </a:r>
          </a:p>
          <a:p>
            <a:r>
              <a:rPr lang="el-GR" b="1" dirty="0" smtClean="0"/>
              <a:t>Ο </a:t>
            </a:r>
            <a:r>
              <a:rPr lang="el-GR" b="1" dirty="0" err="1" smtClean="0"/>
              <a:t>Β΄Παγκόσμιος</a:t>
            </a:r>
            <a:r>
              <a:rPr lang="el-GR" b="1" dirty="0" smtClean="0"/>
              <a:t> πόλεμος</a:t>
            </a:r>
            <a:endParaRPr lang="en-US" b="1" dirty="0" smtClean="0"/>
          </a:p>
          <a:p>
            <a:r>
              <a:rPr lang="el-GR" sz="1400" dirty="0" smtClean="0"/>
              <a:t>Μπακάλης Κώστας</a:t>
            </a:r>
          </a:p>
          <a:p>
            <a:r>
              <a:rPr lang="en-US" sz="1400" dirty="0" smtClean="0"/>
              <a:t>history-</a:t>
            </a:r>
            <a:r>
              <a:rPr lang="en-US" sz="1400" dirty="0" err="1" smtClean="0"/>
              <a:t>logotexnia</a:t>
            </a:r>
            <a:r>
              <a:rPr lang="en-US" sz="1400" dirty="0" smtClean="0"/>
              <a:t>.</a:t>
            </a:r>
          </a:p>
          <a:p>
            <a:r>
              <a:rPr lang="en-US" sz="1400" dirty="0" smtClean="0"/>
              <a:t>blogspot.com</a:t>
            </a:r>
            <a:endParaRPr lang="el-GR" sz="1400" dirty="0"/>
          </a:p>
        </p:txBody>
      </p:sp>
      <p:pic>
        <p:nvPicPr>
          <p:cNvPr id="4" name="Picture 2" descr="Αρχείο:Flag of the United Kingdom.svg"/>
          <p:cNvPicPr>
            <a:picLocks noChangeAspect="1" noChangeArrowheads="1"/>
          </p:cNvPicPr>
          <p:nvPr/>
        </p:nvPicPr>
        <p:blipFill>
          <a:blip r:embed="rId4" cstate="print"/>
          <a:srcRect/>
          <a:stretch>
            <a:fillRect/>
          </a:stretch>
        </p:blipFill>
        <p:spPr bwMode="auto">
          <a:xfrm>
            <a:off x="827584" y="2708920"/>
            <a:ext cx="720080" cy="360040"/>
          </a:xfrm>
          <a:prstGeom prst="rect">
            <a:avLst/>
          </a:prstGeom>
          <a:noFill/>
        </p:spPr>
      </p:pic>
      <p:pic>
        <p:nvPicPr>
          <p:cNvPr id="6" name="Picture 2" descr="Αρχείο:Flag of the United Kingdom.svg"/>
          <p:cNvPicPr>
            <a:picLocks noChangeAspect="1" noChangeArrowheads="1"/>
          </p:cNvPicPr>
          <p:nvPr/>
        </p:nvPicPr>
        <p:blipFill>
          <a:blip r:embed="rId4" cstate="print"/>
          <a:srcRect/>
          <a:stretch>
            <a:fillRect/>
          </a:stretch>
        </p:blipFill>
        <p:spPr bwMode="auto">
          <a:xfrm>
            <a:off x="3131840" y="6237312"/>
            <a:ext cx="720080" cy="360040"/>
          </a:xfrm>
          <a:prstGeom prst="rect">
            <a:avLst/>
          </a:prstGeom>
          <a:noFill/>
        </p:spPr>
      </p:pic>
      <p:pic>
        <p:nvPicPr>
          <p:cNvPr id="7" name="Picture 6" descr="Αρχείο:Flag of the Soviet Union.svg"/>
          <p:cNvPicPr>
            <a:picLocks noChangeAspect="1" noChangeArrowheads="1"/>
          </p:cNvPicPr>
          <p:nvPr/>
        </p:nvPicPr>
        <p:blipFill>
          <a:blip r:embed="rId5" cstate="print"/>
          <a:stretch>
            <a:fillRect/>
          </a:stretch>
        </p:blipFill>
        <p:spPr bwMode="auto">
          <a:xfrm>
            <a:off x="6228184" y="2564904"/>
            <a:ext cx="988730" cy="494365"/>
          </a:xfrm>
          <a:prstGeom prst="rect">
            <a:avLst/>
          </a:prstGeom>
          <a:noFill/>
          <a:ln>
            <a:noFill/>
          </a:ln>
        </p:spPr>
      </p:pic>
      <p:pic>
        <p:nvPicPr>
          <p:cNvPr id="8" name="Picture 2" descr="Αρχείο:Flag of the United States (Pantone).svg"/>
          <p:cNvPicPr>
            <a:picLocks noChangeAspect="1" noChangeArrowheads="1"/>
          </p:cNvPicPr>
          <p:nvPr/>
        </p:nvPicPr>
        <p:blipFill>
          <a:blip r:embed="rId6" cstate="print"/>
          <a:srcRect/>
          <a:stretch>
            <a:fillRect/>
          </a:stretch>
        </p:blipFill>
        <p:spPr bwMode="auto">
          <a:xfrm>
            <a:off x="971600" y="3429000"/>
            <a:ext cx="707827" cy="372494"/>
          </a:xfrm>
          <a:prstGeom prst="rect">
            <a:avLst/>
          </a:prstGeom>
          <a:noFill/>
        </p:spPr>
      </p:pic>
      <p:pic>
        <p:nvPicPr>
          <p:cNvPr id="9" name="Picture 2" descr="Αρχείο:Flag of the United States (Pantone).svg"/>
          <p:cNvPicPr>
            <a:picLocks noChangeAspect="1" noChangeArrowheads="1"/>
          </p:cNvPicPr>
          <p:nvPr/>
        </p:nvPicPr>
        <p:blipFill>
          <a:blip r:embed="rId7" cstate="print"/>
          <a:srcRect/>
          <a:stretch>
            <a:fillRect/>
          </a:stretch>
        </p:blipFill>
        <p:spPr bwMode="auto">
          <a:xfrm>
            <a:off x="1547664" y="5589240"/>
            <a:ext cx="820994" cy="432048"/>
          </a:xfrm>
          <a:prstGeom prst="rect">
            <a:avLst/>
          </a:prstGeom>
          <a:noFill/>
        </p:spPr>
      </p:pic>
      <p:pic>
        <p:nvPicPr>
          <p:cNvPr id="10" name="Picture 2" descr="Αρχείο:Flag of the NSDAP (1920–1945).svg"/>
          <p:cNvPicPr>
            <a:picLocks noChangeAspect="1" noChangeArrowheads="1"/>
          </p:cNvPicPr>
          <p:nvPr/>
        </p:nvPicPr>
        <p:blipFill>
          <a:blip r:embed="rId8" cstate="print"/>
          <a:srcRect/>
          <a:stretch>
            <a:fillRect/>
          </a:stretch>
        </p:blipFill>
        <p:spPr bwMode="auto">
          <a:xfrm>
            <a:off x="2771800" y="3501008"/>
            <a:ext cx="576064" cy="345638"/>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214282" y="3643314"/>
          <a:ext cx="8715436" cy="3000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 Ορθογώνιο"/>
          <p:cNvSpPr/>
          <p:nvPr/>
        </p:nvSpPr>
        <p:spPr>
          <a:xfrm>
            <a:off x="214282" y="142852"/>
            <a:ext cx="2656008" cy="1200329"/>
          </a:xfrm>
          <a:prstGeom prst="rect">
            <a:avLst/>
          </a:prstGeom>
        </p:spPr>
        <p:txBody>
          <a:bodyPr wrap="square">
            <a:spAutoFit/>
          </a:bodyPr>
          <a:lstStyle/>
          <a:p>
            <a:r>
              <a:rPr lang="en-US" sz="7200" b="1" dirty="0" smtClean="0">
                <a:solidFill>
                  <a:srgbClr val="FF0000"/>
                </a:solidFill>
                <a:latin typeface="+mj-lt"/>
              </a:rPr>
              <a:t>1939</a:t>
            </a:r>
            <a:endParaRPr lang="el-GR" sz="7200" b="1" dirty="0">
              <a:solidFill>
                <a:srgbClr val="FF0000"/>
              </a:solidFill>
              <a:latin typeface="+mj-lt"/>
            </a:endParaRPr>
          </a:p>
        </p:txBody>
      </p:sp>
      <p:pic>
        <p:nvPicPr>
          <p:cNvPr id="21508" name="Picture 4" descr="Αρχείο:Spotkanie Sojuszników.jpg"/>
          <p:cNvPicPr>
            <a:picLocks noChangeAspect="1" noChangeArrowheads="1"/>
          </p:cNvPicPr>
          <p:nvPr/>
        </p:nvPicPr>
        <p:blipFill>
          <a:blip r:embed="rId8" cstate="print"/>
          <a:srcRect/>
          <a:stretch>
            <a:fillRect/>
          </a:stretch>
        </p:blipFill>
        <p:spPr bwMode="auto">
          <a:xfrm>
            <a:off x="3929058" y="0"/>
            <a:ext cx="4857751" cy="3357564"/>
          </a:xfrm>
          <a:prstGeom prst="rect">
            <a:avLst/>
          </a:prstGeom>
          <a:noFill/>
        </p:spPr>
      </p:pic>
      <p:sp>
        <p:nvSpPr>
          <p:cNvPr id="7" name="6 - Ορθογώνιο"/>
          <p:cNvSpPr/>
          <p:nvPr/>
        </p:nvSpPr>
        <p:spPr>
          <a:xfrm>
            <a:off x="755576" y="1628800"/>
            <a:ext cx="2857520" cy="1200329"/>
          </a:xfrm>
          <a:prstGeom prst="rect">
            <a:avLst/>
          </a:prstGeom>
        </p:spPr>
        <p:txBody>
          <a:bodyPr wrap="square">
            <a:spAutoFit/>
          </a:bodyPr>
          <a:lstStyle/>
          <a:p>
            <a:r>
              <a:rPr lang="el-GR" dirty="0" smtClean="0"/>
              <a:t>Γερμανός και Σοβιετικός αξιωματικός σε χειραψία, μετά την ολοκλήρωση της κοινής εισβολής στην χώρα.</a:t>
            </a:r>
            <a:endParaRPr lang="el-G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aldetop.files.wordpress.com/2009/09/poland.jpg"/>
          <p:cNvPicPr>
            <a:picLocks noChangeAspect="1" noChangeArrowheads="1"/>
          </p:cNvPicPr>
          <p:nvPr/>
        </p:nvPicPr>
        <p:blipFill>
          <a:blip r:embed="rId3" cstate="print"/>
          <a:srcRect/>
          <a:stretch>
            <a:fillRect/>
          </a:stretch>
        </p:blipFill>
        <p:spPr bwMode="auto">
          <a:xfrm>
            <a:off x="0" y="0"/>
            <a:ext cx="5915678" cy="665212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51520" y="188640"/>
            <a:ext cx="2441694" cy="1200329"/>
          </a:xfrm>
          <a:prstGeom prst="rect">
            <a:avLst/>
          </a:prstGeom>
        </p:spPr>
        <p:txBody>
          <a:bodyPr wrap="none">
            <a:spAutoFit/>
          </a:bodyPr>
          <a:lstStyle/>
          <a:p>
            <a:r>
              <a:rPr lang="en-US" sz="7200" b="1" dirty="0" smtClean="0">
                <a:solidFill>
                  <a:srgbClr val="FF0000"/>
                </a:solidFill>
                <a:latin typeface="+mj-lt"/>
              </a:rPr>
              <a:t>19</a:t>
            </a:r>
            <a:r>
              <a:rPr lang="el-GR" sz="7200" b="1" dirty="0" smtClean="0">
                <a:solidFill>
                  <a:srgbClr val="FF0000"/>
                </a:solidFill>
                <a:latin typeface="+mj-lt"/>
              </a:rPr>
              <a:t>40</a:t>
            </a:r>
            <a:endParaRPr lang="el-GR" sz="7200" b="1" dirty="0">
              <a:solidFill>
                <a:srgbClr val="FF0000"/>
              </a:solidFill>
              <a:latin typeface="+mj-lt"/>
            </a:endParaRPr>
          </a:p>
        </p:txBody>
      </p:sp>
      <p:graphicFrame>
        <p:nvGraphicFramePr>
          <p:cNvPr id="4" name="3 - Διάγραμμα"/>
          <p:cNvGraphicFramePr/>
          <p:nvPr/>
        </p:nvGraphicFramePr>
        <p:xfrm>
          <a:off x="3131840" y="188640"/>
          <a:ext cx="5797878" cy="640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C:\Documents and Settings\Κωνσταντίνος\Τα έγγραφά μου\2013-03-18_212819.gif"/>
          <p:cNvPicPr>
            <a:picLocks noChangeAspect="1" noChangeArrowheads="1"/>
          </p:cNvPicPr>
          <p:nvPr/>
        </p:nvPicPr>
        <p:blipFill>
          <a:blip r:embed="rId8" cstate="print"/>
          <a:srcRect/>
          <a:stretch>
            <a:fillRect/>
          </a:stretch>
        </p:blipFill>
        <p:spPr bwMode="auto">
          <a:xfrm>
            <a:off x="1" y="1412776"/>
            <a:ext cx="3059831" cy="493851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1"/>
            <a:ext cx="6876256" cy="5076257"/>
          </a:xfrm>
          <a:prstGeom prst="rect">
            <a:avLst/>
          </a:prstGeom>
          <a:noFill/>
          <a:ln w="9525">
            <a:noFill/>
            <a:miter lim="800000"/>
            <a:headEnd/>
            <a:tailEnd/>
          </a:ln>
        </p:spPr>
      </p:pic>
      <p:sp>
        <p:nvSpPr>
          <p:cNvPr id="3" name="2 - Ορθογώνιο"/>
          <p:cNvSpPr/>
          <p:nvPr/>
        </p:nvSpPr>
        <p:spPr>
          <a:xfrm>
            <a:off x="0" y="5085184"/>
            <a:ext cx="6876256" cy="923330"/>
          </a:xfrm>
          <a:prstGeom prst="rect">
            <a:avLst/>
          </a:prstGeom>
        </p:spPr>
        <p:txBody>
          <a:bodyPr wrap="square">
            <a:spAutoFit/>
          </a:bodyPr>
          <a:lstStyle/>
          <a:p>
            <a:r>
              <a:rPr lang="el-GR" dirty="0" smtClean="0"/>
              <a:t>▲ </a:t>
            </a:r>
            <a:r>
              <a:rPr lang="el-GR" i="1" dirty="0" smtClean="0"/>
              <a:t>Ο Γάλλος στρατηγός Σαρλ ντε Γκολ (1890–1970) στη ραδιοφωνική του ομιλία (Ιούνιος 1940) με την οποία καλούσε τους Γάλλους και τις Γαλλίδες να συνεχίσουν τον αγώνα ενάντια στη γερμανική κατοχή.</a:t>
            </a:r>
            <a:endParaRPr lang="el-G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0"/>
            <a:ext cx="2441694" cy="1200329"/>
          </a:xfrm>
          <a:prstGeom prst="rect">
            <a:avLst/>
          </a:prstGeom>
        </p:spPr>
        <p:txBody>
          <a:bodyPr wrap="none">
            <a:spAutoFit/>
          </a:bodyPr>
          <a:lstStyle/>
          <a:p>
            <a:r>
              <a:rPr lang="en-US" sz="7200" b="1" dirty="0" smtClean="0">
                <a:solidFill>
                  <a:srgbClr val="FF0000"/>
                </a:solidFill>
                <a:latin typeface="+mj-lt"/>
              </a:rPr>
              <a:t>19</a:t>
            </a:r>
            <a:r>
              <a:rPr lang="el-GR" sz="7200" b="1" dirty="0" smtClean="0">
                <a:solidFill>
                  <a:srgbClr val="FF0000"/>
                </a:solidFill>
                <a:latin typeface="+mj-lt"/>
              </a:rPr>
              <a:t>40</a:t>
            </a:r>
            <a:endParaRPr lang="el-GR" sz="7200" b="1" dirty="0">
              <a:solidFill>
                <a:srgbClr val="FF0000"/>
              </a:solidFill>
              <a:latin typeface="+mj-lt"/>
            </a:endParaRPr>
          </a:p>
        </p:txBody>
      </p:sp>
      <p:graphicFrame>
        <p:nvGraphicFramePr>
          <p:cNvPr id="6" name="5 - Διάγραμμα"/>
          <p:cNvGraphicFramePr/>
          <p:nvPr/>
        </p:nvGraphicFramePr>
        <p:xfrm>
          <a:off x="2483768" y="214290"/>
          <a:ext cx="6445950" cy="3071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578" name="Picture 2" descr="Αρχείο:Flag of the United Kingdom.svg"/>
          <p:cNvPicPr>
            <a:picLocks noChangeAspect="1" noChangeArrowheads="1"/>
          </p:cNvPicPr>
          <p:nvPr/>
        </p:nvPicPr>
        <p:blipFill>
          <a:blip r:embed="rId8" cstate="print"/>
          <a:srcRect/>
          <a:stretch>
            <a:fillRect/>
          </a:stretch>
        </p:blipFill>
        <p:spPr bwMode="auto">
          <a:xfrm>
            <a:off x="611560" y="3500430"/>
            <a:ext cx="6715140" cy="335757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323528" y="188640"/>
          <a:ext cx="5256584" cy="62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 Ορθογώνιο"/>
          <p:cNvSpPr/>
          <p:nvPr/>
        </p:nvSpPr>
        <p:spPr>
          <a:xfrm>
            <a:off x="395536" y="188640"/>
            <a:ext cx="5277407" cy="830997"/>
          </a:xfrm>
          <a:prstGeom prst="rect">
            <a:avLst/>
          </a:prstGeom>
        </p:spPr>
        <p:txBody>
          <a:bodyPr wrap="none">
            <a:spAutoFit/>
          </a:bodyPr>
          <a:lstStyle/>
          <a:p>
            <a:pPr lvl="0"/>
            <a:r>
              <a:rPr lang="el-GR" sz="4800" b="1" dirty="0" smtClean="0">
                <a:solidFill>
                  <a:srgbClr val="FF0000"/>
                </a:solidFill>
                <a:latin typeface="+mj-lt"/>
              </a:rPr>
              <a:t>Μάχη</a:t>
            </a:r>
            <a:r>
              <a:rPr lang="el-GR" sz="4800" dirty="0" smtClean="0">
                <a:solidFill>
                  <a:srgbClr val="FF0000"/>
                </a:solidFill>
                <a:latin typeface="+mj-lt"/>
              </a:rPr>
              <a:t> της </a:t>
            </a:r>
            <a:r>
              <a:rPr lang="el-GR" sz="4800" b="1" dirty="0" smtClean="0">
                <a:solidFill>
                  <a:srgbClr val="FF0000"/>
                </a:solidFill>
                <a:latin typeface="+mj-lt"/>
              </a:rPr>
              <a:t>Αγγλίας</a:t>
            </a:r>
            <a:endParaRPr lang="el-GR" sz="4800" dirty="0">
              <a:solidFill>
                <a:srgbClr val="FF0000"/>
              </a:solidFill>
              <a:latin typeface="+mj-lt"/>
            </a:endParaRPr>
          </a:p>
        </p:txBody>
      </p:sp>
      <p:pic>
        <p:nvPicPr>
          <p:cNvPr id="15362" name="Picture 2"/>
          <p:cNvPicPr>
            <a:picLocks noChangeAspect="1" noChangeArrowheads="1"/>
          </p:cNvPicPr>
          <p:nvPr/>
        </p:nvPicPr>
        <p:blipFill>
          <a:blip r:embed="rId8" cstate="print"/>
          <a:srcRect/>
          <a:stretch>
            <a:fillRect/>
          </a:stretch>
        </p:blipFill>
        <p:spPr bwMode="auto">
          <a:xfrm>
            <a:off x="6012160" y="404664"/>
            <a:ext cx="2533650" cy="3962400"/>
          </a:xfrm>
          <a:prstGeom prst="rect">
            <a:avLst/>
          </a:prstGeom>
          <a:noFill/>
          <a:ln w="9525">
            <a:noFill/>
            <a:miter lim="800000"/>
            <a:headEnd/>
            <a:tailEnd/>
          </a:ln>
        </p:spPr>
      </p:pic>
      <p:sp>
        <p:nvSpPr>
          <p:cNvPr id="6" name="5 - Ορθογώνιο"/>
          <p:cNvSpPr/>
          <p:nvPr/>
        </p:nvSpPr>
        <p:spPr>
          <a:xfrm>
            <a:off x="5652120" y="4437112"/>
            <a:ext cx="3312368" cy="1200329"/>
          </a:xfrm>
          <a:prstGeom prst="rect">
            <a:avLst/>
          </a:prstGeom>
        </p:spPr>
        <p:txBody>
          <a:bodyPr wrap="square">
            <a:spAutoFit/>
          </a:bodyPr>
          <a:lstStyle/>
          <a:p>
            <a:pPr algn="ctr"/>
            <a:r>
              <a:rPr lang="el-GR" dirty="0" smtClean="0"/>
              <a:t>▲ </a:t>
            </a:r>
            <a:r>
              <a:rPr lang="el-GR" i="1" dirty="0" smtClean="0"/>
              <a:t>Αφίσα με τον πρωθυπουργό της Μεγάλης Βρετανίας, </a:t>
            </a:r>
            <a:r>
              <a:rPr lang="el-GR" i="1" dirty="0" err="1" smtClean="0"/>
              <a:t>Ουίνστον</a:t>
            </a:r>
            <a:r>
              <a:rPr lang="el-GR" i="1" dirty="0" smtClean="0"/>
              <a:t> Τσόρτσιλ που καλεί τους Βρετανούς να αντισταθούν. 1940.</a:t>
            </a:r>
            <a:endParaRPr lang="el-G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Αρχείο:LondonBombedWWII full.jpg"/>
          <p:cNvPicPr>
            <a:picLocks noChangeAspect="1" noChangeArrowheads="1"/>
          </p:cNvPicPr>
          <p:nvPr/>
        </p:nvPicPr>
        <p:blipFill>
          <a:blip r:embed="rId3" cstate="print"/>
          <a:srcRect/>
          <a:stretch>
            <a:fillRect/>
          </a:stretch>
        </p:blipFill>
        <p:spPr bwMode="auto">
          <a:xfrm>
            <a:off x="0" y="0"/>
            <a:ext cx="9144000" cy="6537960"/>
          </a:xfrm>
          <a:prstGeom prst="rect">
            <a:avLst/>
          </a:prstGeom>
          <a:noFill/>
        </p:spPr>
      </p:pic>
      <p:sp>
        <p:nvSpPr>
          <p:cNvPr id="3" name="2 - Ορθογώνιο"/>
          <p:cNvSpPr/>
          <p:nvPr/>
        </p:nvSpPr>
        <p:spPr>
          <a:xfrm>
            <a:off x="2857488" y="0"/>
            <a:ext cx="6286512" cy="369332"/>
          </a:xfrm>
          <a:prstGeom prst="rect">
            <a:avLst/>
          </a:prstGeom>
        </p:spPr>
        <p:txBody>
          <a:bodyPr wrap="square">
            <a:spAutoFit/>
          </a:bodyPr>
          <a:lstStyle/>
          <a:p>
            <a:r>
              <a:rPr lang="el-GR" dirty="0" smtClean="0"/>
              <a:t>Λονδίνο: Ύστερα από βομβαρδισμό της </a:t>
            </a:r>
            <a:r>
              <a:rPr lang="el-GR" dirty="0" err="1" smtClean="0"/>
              <a:t>Λουφτβάφε</a:t>
            </a:r>
            <a:endParaRPr lang="el-G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Αρχείο:Battle of britain air observer.jpg"/>
          <p:cNvPicPr>
            <a:picLocks noChangeAspect="1" noChangeArrowheads="1"/>
          </p:cNvPicPr>
          <p:nvPr/>
        </p:nvPicPr>
        <p:blipFill>
          <a:blip r:embed="rId3" cstate="print"/>
          <a:srcRect/>
          <a:stretch>
            <a:fillRect/>
          </a:stretch>
        </p:blipFill>
        <p:spPr bwMode="auto">
          <a:xfrm>
            <a:off x="0" y="0"/>
            <a:ext cx="9144000" cy="6766560"/>
          </a:xfrm>
          <a:prstGeom prst="rect">
            <a:avLst/>
          </a:prstGeom>
          <a:noFill/>
        </p:spPr>
      </p:pic>
      <p:sp>
        <p:nvSpPr>
          <p:cNvPr id="3" name="2 - Ορθογώνιο"/>
          <p:cNvSpPr/>
          <p:nvPr/>
        </p:nvSpPr>
        <p:spPr>
          <a:xfrm>
            <a:off x="0" y="0"/>
            <a:ext cx="2699791" cy="923330"/>
          </a:xfrm>
          <a:prstGeom prst="rect">
            <a:avLst/>
          </a:prstGeom>
        </p:spPr>
        <p:txBody>
          <a:bodyPr wrap="square">
            <a:spAutoFit/>
          </a:bodyPr>
          <a:lstStyle/>
          <a:p>
            <a:r>
              <a:rPr lang="el-GR" b="1" dirty="0" smtClean="0">
                <a:solidFill>
                  <a:schemeClr val="bg1"/>
                </a:solidFill>
              </a:rPr>
              <a:t>Παρατηρητής στο καθήκον: Λονδίνο, 1940 </a:t>
            </a:r>
            <a:r>
              <a:rPr lang="en-US" b="1" dirty="0" err="1" smtClean="0">
                <a:solidFill>
                  <a:schemeClr val="bg1"/>
                </a:solidFill>
              </a:rPr>
              <a:t>wikipedia</a:t>
            </a:r>
            <a:endParaRPr lang="el-GR" b="1"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0" y="0"/>
            <a:ext cx="4533900" cy="3486150"/>
          </a:xfrm>
          <a:prstGeom prst="rect">
            <a:avLst/>
          </a:prstGeom>
          <a:noFill/>
          <a:ln w="9525">
            <a:noFill/>
            <a:miter lim="800000"/>
            <a:headEnd/>
            <a:tailEnd/>
          </a:ln>
        </p:spPr>
      </p:pic>
      <p:sp>
        <p:nvSpPr>
          <p:cNvPr id="3" name="2 - Ορθογώνιο"/>
          <p:cNvSpPr/>
          <p:nvPr/>
        </p:nvSpPr>
        <p:spPr>
          <a:xfrm>
            <a:off x="0" y="3501008"/>
            <a:ext cx="4499992" cy="646331"/>
          </a:xfrm>
          <a:prstGeom prst="rect">
            <a:avLst/>
          </a:prstGeom>
        </p:spPr>
        <p:txBody>
          <a:bodyPr wrap="square">
            <a:spAutoFit/>
          </a:bodyPr>
          <a:lstStyle/>
          <a:p>
            <a:pPr algn="ctr"/>
            <a:r>
              <a:rPr lang="el-GR" dirty="0" smtClean="0"/>
              <a:t>▲  </a:t>
            </a:r>
            <a:r>
              <a:rPr lang="el-GR" i="1" dirty="0" err="1" smtClean="0"/>
              <a:t>Mια</a:t>
            </a:r>
            <a:r>
              <a:rPr lang="el-GR" i="1" dirty="0" smtClean="0"/>
              <a:t> βιβλιοθήκη στο βομβαρδισμένο Λονδίνο (1941).</a:t>
            </a:r>
            <a:endParaRPr lang="el-GR" dirty="0"/>
          </a:p>
        </p:txBody>
      </p:sp>
      <p:pic>
        <p:nvPicPr>
          <p:cNvPr id="16387" name="Picture 3"/>
          <p:cNvPicPr>
            <a:picLocks noChangeAspect="1" noChangeArrowheads="1"/>
          </p:cNvPicPr>
          <p:nvPr/>
        </p:nvPicPr>
        <p:blipFill>
          <a:blip r:embed="rId4" cstate="print"/>
          <a:srcRect/>
          <a:stretch>
            <a:fillRect/>
          </a:stretch>
        </p:blipFill>
        <p:spPr bwMode="auto">
          <a:xfrm>
            <a:off x="4501878" y="0"/>
            <a:ext cx="4642123" cy="6858001"/>
          </a:xfrm>
          <a:prstGeom prst="rect">
            <a:avLst/>
          </a:prstGeom>
          <a:noFill/>
          <a:ln w="9525">
            <a:noFill/>
            <a:miter lim="800000"/>
            <a:headEnd/>
            <a:tailEnd/>
          </a:ln>
        </p:spPr>
      </p:pic>
      <p:sp>
        <p:nvSpPr>
          <p:cNvPr id="5" name="4 - Ορθογώνιο"/>
          <p:cNvSpPr/>
          <p:nvPr/>
        </p:nvSpPr>
        <p:spPr>
          <a:xfrm>
            <a:off x="1691680" y="4797152"/>
            <a:ext cx="2808312" cy="1754326"/>
          </a:xfrm>
          <a:prstGeom prst="rect">
            <a:avLst/>
          </a:prstGeom>
        </p:spPr>
        <p:txBody>
          <a:bodyPr wrap="square">
            <a:spAutoFit/>
          </a:bodyPr>
          <a:lstStyle/>
          <a:p>
            <a:pPr algn="r"/>
            <a:r>
              <a:rPr lang="el-GR" dirty="0" smtClean="0"/>
              <a:t>► </a:t>
            </a:r>
            <a:r>
              <a:rPr lang="el-GR" i="1" dirty="0" smtClean="0"/>
              <a:t>Κάτοικοι του Λονδίνου για να γλιτώσουν από τους βομβαρδισμούς βρίσκουν καταφύγιο στους σταθμούς του υπόγειου</a:t>
            </a:r>
          </a:p>
          <a:p>
            <a:pPr algn="r"/>
            <a:r>
              <a:rPr lang="el-GR" i="1" dirty="0" smtClean="0"/>
              <a:t>σιδηρόδρομου (μετρό).</a:t>
            </a:r>
            <a:endParaRPr lang="el-G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Αρχείο:GuerraItaloGriega28101940.svg"/>
          <p:cNvPicPr>
            <a:picLocks noChangeAspect="1" noChangeArrowheads="1"/>
          </p:cNvPicPr>
          <p:nvPr/>
        </p:nvPicPr>
        <p:blipFill>
          <a:blip r:embed="rId3" cstate="print"/>
          <a:srcRect/>
          <a:stretch>
            <a:fillRect/>
          </a:stretch>
        </p:blipFill>
        <p:spPr bwMode="auto">
          <a:xfrm>
            <a:off x="0" y="0"/>
            <a:ext cx="5381625" cy="5705476"/>
          </a:xfrm>
          <a:prstGeom prst="rect">
            <a:avLst/>
          </a:prstGeom>
          <a:noFill/>
        </p:spPr>
      </p:pic>
      <p:sp>
        <p:nvSpPr>
          <p:cNvPr id="3" name="2 - Ορθογώνιο"/>
          <p:cNvSpPr/>
          <p:nvPr/>
        </p:nvSpPr>
        <p:spPr>
          <a:xfrm>
            <a:off x="5500694" y="2500307"/>
            <a:ext cx="3286148" cy="1754326"/>
          </a:xfrm>
          <a:prstGeom prst="rect">
            <a:avLst/>
          </a:prstGeom>
        </p:spPr>
        <p:txBody>
          <a:bodyPr wrap="square">
            <a:spAutoFit/>
          </a:bodyPr>
          <a:lstStyle/>
          <a:p>
            <a:r>
              <a:rPr lang="en-US" sz="3600" b="1" dirty="0" smtClean="0"/>
              <a:t>28 </a:t>
            </a:r>
            <a:r>
              <a:rPr lang="el-GR" sz="3600" b="1" dirty="0" smtClean="0"/>
              <a:t>Οκτωβρίου 1940</a:t>
            </a:r>
          </a:p>
          <a:p>
            <a:r>
              <a:rPr lang="el-GR" dirty="0" smtClean="0"/>
              <a:t>Εισβολή, αναχαίτιση, απώθηση Ιταλών από τον ελληνικό στρατό</a:t>
            </a:r>
            <a:endParaRPr lang="el-G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Αρχείο:Flag of the Soviet Union.svg"/>
          <p:cNvPicPr>
            <a:picLocks noChangeAspect="1" noChangeArrowheads="1"/>
          </p:cNvPicPr>
          <p:nvPr/>
        </p:nvPicPr>
        <p:blipFill>
          <a:blip r:embed="rId3" cstate="print"/>
          <a:srcRect/>
          <a:stretch>
            <a:fillRect/>
          </a:stretch>
        </p:blipFill>
        <p:spPr bwMode="auto">
          <a:xfrm>
            <a:off x="0" y="2214554"/>
            <a:ext cx="4500562" cy="2250281"/>
          </a:xfrm>
          <a:prstGeom prst="rect">
            <a:avLst/>
          </a:prstGeom>
          <a:noFill/>
        </p:spPr>
      </p:pic>
      <p:pic>
        <p:nvPicPr>
          <p:cNvPr id="3" name="Picture 2" descr="Αρχείο:Flag of the United States (Pantone).svg"/>
          <p:cNvPicPr>
            <a:picLocks noChangeAspect="1" noChangeArrowheads="1"/>
          </p:cNvPicPr>
          <p:nvPr/>
        </p:nvPicPr>
        <p:blipFill>
          <a:blip r:embed="rId4" cstate="print"/>
          <a:srcRect/>
          <a:stretch>
            <a:fillRect/>
          </a:stretch>
        </p:blipFill>
        <p:spPr bwMode="auto">
          <a:xfrm>
            <a:off x="0" y="4429132"/>
            <a:ext cx="4500562" cy="2428868"/>
          </a:xfrm>
          <a:prstGeom prst="rect">
            <a:avLst/>
          </a:prstGeom>
          <a:noFill/>
        </p:spPr>
      </p:pic>
      <p:pic>
        <p:nvPicPr>
          <p:cNvPr id="4" name="Picture 2" descr="Αρχείο:Flag of the United Kingdom.svg"/>
          <p:cNvPicPr>
            <a:picLocks noChangeAspect="1" noChangeArrowheads="1"/>
          </p:cNvPicPr>
          <p:nvPr/>
        </p:nvPicPr>
        <p:blipFill>
          <a:blip r:embed="rId5" cstate="print"/>
          <a:srcRect/>
          <a:stretch>
            <a:fillRect/>
          </a:stretch>
        </p:blipFill>
        <p:spPr bwMode="auto">
          <a:xfrm>
            <a:off x="0" y="0"/>
            <a:ext cx="4500562" cy="2250281"/>
          </a:xfrm>
          <a:prstGeom prst="rect">
            <a:avLst/>
          </a:prstGeom>
          <a:noFill/>
        </p:spPr>
      </p:pic>
      <p:pic>
        <p:nvPicPr>
          <p:cNvPr id="36866" name="Picture 2" descr="Αρχείο:Flag of the NSDAP (1920–1945).svg"/>
          <p:cNvPicPr>
            <a:picLocks noChangeAspect="1" noChangeArrowheads="1"/>
          </p:cNvPicPr>
          <p:nvPr/>
        </p:nvPicPr>
        <p:blipFill>
          <a:blip r:embed="rId6" cstate="print"/>
          <a:srcRect/>
          <a:stretch>
            <a:fillRect/>
          </a:stretch>
        </p:blipFill>
        <p:spPr bwMode="auto">
          <a:xfrm>
            <a:off x="5500694" y="548680"/>
            <a:ext cx="3643306" cy="2185983"/>
          </a:xfrm>
          <a:prstGeom prst="rect">
            <a:avLst/>
          </a:prstGeom>
          <a:noFill/>
        </p:spPr>
      </p:pic>
      <p:pic>
        <p:nvPicPr>
          <p:cNvPr id="6148" name="Picture 4" descr="Αρχείο:Flag of Italy (1861-1946).svg"/>
          <p:cNvPicPr>
            <a:picLocks noChangeAspect="1" noChangeArrowheads="1"/>
          </p:cNvPicPr>
          <p:nvPr/>
        </p:nvPicPr>
        <p:blipFill>
          <a:blip r:embed="rId7" cstate="print"/>
          <a:srcRect/>
          <a:stretch>
            <a:fillRect/>
          </a:stretch>
        </p:blipFill>
        <p:spPr bwMode="auto">
          <a:xfrm>
            <a:off x="5508104" y="2636912"/>
            <a:ext cx="3635896" cy="2160240"/>
          </a:xfrm>
          <a:prstGeom prst="rect">
            <a:avLst/>
          </a:prstGeom>
          <a:noFill/>
        </p:spPr>
      </p:pic>
      <p:pic>
        <p:nvPicPr>
          <p:cNvPr id="6150" name="Picture 6" descr="Αρχείο:Flag of Japan.svg"/>
          <p:cNvPicPr>
            <a:picLocks noChangeAspect="1" noChangeArrowheads="1"/>
          </p:cNvPicPr>
          <p:nvPr/>
        </p:nvPicPr>
        <p:blipFill>
          <a:blip r:embed="rId8" cstate="print"/>
          <a:srcRect/>
          <a:stretch>
            <a:fillRect/>
          </a:stretch>
        </p:blipFill>
        <p:spPr bwMode="auto">
          <a:xfrm>
            <a:off x="5508104" y="4797151"/>
            <a:ext cx="3635896" cy="2062940"/>
          </a:xfrm>
          <a:prstGeom prst="rect">
            <a:avLst/>
          </a:prstGeom>
          <a:noFill/>
          <a:ln>
            <a:solidFill>
              <a:schemeClr val="tx1">
                <a:lumMod val="50000"/>
                <a:lumOff val="50000"/>
              </a:schemeClr>
            </a:solidFill>
          </a:ln>
        </p:spPr>
      </p:pic>
      <p:sp>
        <p:nvSpPr>
          <p:cNvPr id="8" name="7 - Ορθογώνιο"/>
          <p:cNvSpPr/>
          <p:nvPr/>
        </p:nvSpPr>
        <p:spPr>
          <a:xfrm>
            <a:off x="5076057" y="0"/>
            <a:ext cx="3985938" cy="461665"/>
          </a:xfrm>
          <a:prstGeom prst="rect">
            <a:avLst/>
          </a:prstGeom>
        </p:spPr>
        <p:txBody>
          <a:bodyPr wrap="square">
            <a:spAutoFit/>
          </a:bodyPr>
          <a:lstStyle/>
          <a:p>
            <a:pPr lvl="0" algn="ctr">
              <a:buFont typeface="Wingdings" pitchFamily="2" charset="2"/>
              <a:buChar char="Ø"/>
            </a:pPr>
            <a:r>
              <a:rPr lang="el-GR" sz="2400" b="1" dirty="0" smtClean="0"/>
              <a:t>Σύμμαχοι εναντίον Άξονα</a:t>
            </a:r>
            <a:endParaRPr lang="el-GR" sz="24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Αρχείο:GreekItalianinitialItal-gr.jpg"/>
          <p:cNvPicPr>
            <a:picLocks noChangeAspect="1" noChangeArrowheads="1"/>
          </p:cNvPicPr>
          <p:nvPr/>
        </p:nvPicPr>
        <p:blipFill>
          <a:blip r:embed="rId3" cstate="print"/>
          <a:srcRect/>
          <a:stretch>
            <a:fillRect/>
          </a:stretch>
        </p:blipFill>
        <p:spPr bwMode="auto">
          <a:xfrm>
            <a:off x="0" y="0"/>
            <a:ext cx="4086225" cy="2809876"/>
          </a:xfrm>
          <a:prstGeom prst="rect">
            <a:avLst/>
          </a:prstGeom>
          <a:noFill/>
        </p:spPr>
      </p:pic>
      <p:sp>
        <p:nvSpPr>
          <p:cNvPr id="4" name="3 - Ορθογώνιο"/>
          <p:cNvSpPr/>
          <p:nvPr/>
        </p:nvSpPr>
        <p:spPr>
          <a:xfrm>
            <a:off x="0" y="2857496"/>
            <a:ext cx="4143372" cy="646331"/>
          </a:xfrm>
          <a:prstGeom prst="rect">
            <a:avLst/>
          </a:prstGeom>
        </p:spPr>
        <p:txBody>
          <a:bodyPr wrap="square">
            <a:spAutoFit/>
          </a:bodyPr>
          <a:lstStyle/>
          <a:p>
            <a:pPr algn="ctr"/>
            <a:r>
              <a:rPr lang="el-GR" dirty="0" err="1" smtClean="0"/>
              <a:t>▲Πρώτη</a:t>
            </a:r>
            <a:r>
              <a:rPr lang="el-GR" dirty="0" smtClean="0"/>
              <a:t> Ιταλική επίθεση</a:t>
            </a:r>
            <a:br>
              <a:rPr lang="el-GR" dirty="0" smtClean="0"/>
            </a:br>
            <a:r>
              <a:rPr lang="el-GR" dirty="0" smtClean="0"/>
              <a:t>28 Οκτωβρίου - 13 Νοεμβρίου 1940.</a:t>
            </a:r>
            <a:endParaRPr lang="el-GR" dirty="0"/>
          </a:p>
        </p:txBody>
      </p:sp>
      <p:pic>
        <p:nvPicPr>
          <p:cNvPr id="30724" name="Picture 4" descr="Αρχείο:GreekItalianGreekCounter-gr.jpg"/>
          <p:cNvPicPr>
            <a:picLocks noChangeAspect="1" noChangeArrowheads="1"/>
          </p:cNvPicPr>
          <p:nvPr/>
        </p:nvPicPr>
        <p:blipFill>
          <a:blip r:embed="rId4" cstate="print"/>
          <a:srcRect/>
          <a:stretch>
            <a:fillRect/>
          </a:stretch>
        </p:blipFill>
        <p:spPr bwMode="auto">
          <a:xfrm>
            <a:off x="5057775" y="0"/>
            <a:ext cx="4086225" cy="2809876"/>
          </a:xfrm>
          <a:prstGeom prst="rect">
            <a:avLst/>
          </a:prstGeom>
          <a:noFill/>
        </p:spPr>
      </p:pic>
      <p:sp>
        <p:nvSpPr>
          <p:cNvPr id="6" name="5 - Δεξιό βέλος"/>
          <p:cNvSpPr/>
          <p:nvPr/>
        </p:nvSpPr>
        <p:spPr>
          <a:xfrm>
            <a:off x="4214810" y="1428736"/>
            <a:ext cx="642942" cy="50006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5072066" y="2857496"/>
            <a:ext cx="4071934" cy="646331"/>
          </a:xfrm>
          <a:prstGeom prst="rect">
            <a:avLst/>
          </a:prstGeom>
        </p:spPr>
        <p:txBody>
          <a:bodyPr wrap="square">
            <a:spAutoFit/>
          </a:bodyPr>
          <a:lstStyle/>
          <a:p>
            <a:pPr algn="ctr"/>
            <a:r>
              <a:rPr lang="el-GR" dirty="0" err="1" smtClean="0"/>
              <a:t>▲Ελληνική</a:t>
            </a:r>
            <a:r>
              <a:rPr lang="el-GR" dirty="0" smtClean="0"/>
              <a:t> αντεπίθεση</a:t>
            </a:r>
            <a:br>
              <a:rPr lang="el-GR" dirty="0" smtClean="0"/>
            </a:br>
            <a:r>
              <a:rPr lang="el-GR" dirty="0" smtClean="0"/>
              <a:t>14 Νοεμβρίου 1940 - Μάρτιος 1941.</a:t>
            </a:r>
            <a:endParaRPr lang="el-GR" dirty="0"/>
          </a:p>
        </p:txBody>
      </p:sp>
      <p:pic>
        <p:nvPicPr>
          <p:cNvPr id="30726" name="Picture 6" descr="Αρχείο:GreekItalian2ndItal-gr.jpg"/>
          <p:cNvPicPr>
            <a:picLocks noChangeAspect="1" noChangeArrowheads="1"/>
          </p:cNvPicPr>
          <p:nvPr/>
        </p:nvPicPr>
        <p:blipFill>
          <a:blip r:embed="rId5" cstate="print"/>
          <a:srcRect/>
          <a:stretch>
            <a:fillRect/>
          </a:stretch>
        </p:blipFill>
        <p:spPr bwMode="auto">
          <a:xfrm>
            <a:off x="4514850" y="3667124"/>
            <a:ext cx="4629150" cy="3190876"/>
          </a:xfrm>
          <a:prstGeom prst="rect">
            <a:avLst/>
          </a:prstGeom>
          <a:noFill/>
        </p:spPr>
      </p:pic>
      <p:sp>
        <p:nvSpPr>
          <p:cNvPr id="9" name="8 - Ορθογώνιο"/>
          <p:cNvSpPr/>
          <p:nvPr/>
        </p:nvSpPr>
        <p:spPr>
          <a:xfrm>
            <a:off x="1043608" y="5013176"/>
            <a:ext cx="3457492" cy="646331"/>
          </a:xfrm>
          <a:prstGeom prst="rect">
            <a:avLst/>
          </a:prstGeom>
        </p:spPr>
        <p:txBody>
          <a:bodyPr wrap="square">
            <a:spAutoFit/>
          </a:bodyPr>
          <a:lstStyle/>
          <a:p>
            <a:pPr algn="r"/>
            <a:r>
              <a:rPr lang="el-GR" dirty="0" err="1" smtClean="0"/>
              <a:t>►Δεύτερη</a:t>
            </a:r>
            <a:r>
              <a:rPr lang="el-GR" dirty="0" smtClean="0"/>
              <a:t> Ιταλική επίθεση</a:t>
            </a:r>
            <a:br>
              <a:rPr lang="el-GR" dirty="0" smtClean="0"/>
            </a:br>
            <a:r>
              <a:rPr lang="el-GR" dirty="0" smtClean="0"/>
              <a:t>9 Μαρτίου - 23 Απριλίου 1941.</a:t>
            </a:r>
            <a:endParaRPr lang="el-G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714612" y="285728"/>
            <a:ext cx="6000792" cy="646331"/>
          </a:xfrm>
          <a:prstGeom prst="rect">
            <a:avLst/>
          </a:prstGeom>
        </p:spPr>
        <p:txBody>
          <a:bodyPr wrap="square">
            <a:spAutoFit/>
          </a:bodyPr>
          <a:lstStyle/>
          <a:p>
            <a:r>
              <a:rPr lang="el-GR" dirty="0" smtClean="0"/>
              <a:t>Κατόπιν, οι Γερμανοί στράφηκαν στα Βαλκάνια, όπου κατάφεραν, με τη βοήθεια και της Βουλγαρίας, να καταλάβουν </a:t>
            </a:r>
            <a:endParaRPr lang="el-GR" dirty="0"/>
          </a:p>
        </p:txBody>
      </p:sp>
      <p:sp>
        <p:nvSpPr>
          <p:cNvPr id="3" name="2 - Ορθογώνιο"/>
          <p:cNvSpPr/>
          <p:nvPr/>
        </p:nvSpPr>
        <p:spPr>
          <a:xfrm>
            <a:off x="4644008" y="1268760"/>
            <a:ext cx="3923928" cy="1569660"/>
          </a:xfrm>
          <a:prstGeom prst="rect">
            <a:avLst/>
          </a:prstGeom>
        </p:spPr>
        <p:txBody>
          <a:bodyPr wrap="square">
            <a:spAutoFit/>
          </a:bodyPr>
          <a:lstStyle/>
          <a:p>
            <a:r>
              <a:rPr lang="el-GR" sz="3200" dirty="0" smtClean="0"/>
              <a:t>στη Γιουγκοσλαβία </a:t>
            </a:r>
          </a:p>
          <a:p>
            <a:r>
              <a:rPr lang="el-GR" sz="3200" dirty="0" smtClean="0"/>
              <a:t>και την </a:t>
            </a:r>
            <a:r>
              <a:rPr lang="el-GR" sz="3200" b="1" dirty="0" smtClean="0">
                <a:solidFill>
                  <a:srgbClr val="0070C0"/>
                </a:solidFill>
              </a:rPr>
              <a:t>Ελλάδα</a:t>
            </a:r>
            <a:r>
              <a:rPr lang="el-GR" sz="3200" dirty="0" smtClean="0"/>
              <a:t> </a:t>
            </a:r>
            <a:r>
              <a:rPr lang="el-GR" sz="3200" u="sng" dirty="0" smtClean="0"/>
              <a:t>(Απρίλιος 1941)</a:t>
            </a:r>
            <a:endParaRPr lang="el-GR" sz="3200" u="sng" dirty="0"/>
          </a:p>
        </p:txBody>
      </p:sp>
      <p:sp>
        <p:nvSpPr>
          <p:cNvPr id="4" name="3 - Ορθογώνιο"/>
          <p:cNvSpPr/>
          <p:nvPr/>
        </p:nvSpPr>
        <p:spPr>
          <a:xfrm>
            <a:off x="0" y="0"/>
            <a:ext cx="2441694" cy="1200329"/>
          </a:xfrm>
          <a:prstGeom prst="rect">
            <a:avLst/>
          </a:prstGeom>
        </p:spPr>
        <p:txBody>
          <a:bodyPr wrap="none">
            <a:spAutoFit/>
          </a:bodyPr>
          <a:lstStyle/>
          <a:p>
            <a:r>
              <a:rPr lang="el-GR" sz="7200" b="1" dirty="0" smtClean="0">
                <a:solidFill>
                  <a:srgbClr val="FF0000"/>
                </a:solidFill>
                <a:latin typeface="+mj-lt"/>
              </a:rPr>
              <a:t>1941</a:t>
            </a:r>
            <a:endParaRPr lang="el-GR" sz="7200" b="1" dirty="0">
              <a:solidFill>
                <a:srgbClr val="FF0000"/>
              </a:solidFill>
              <a:latin typeface="+mj-lt"/>
            </a:endParaRPr>
          </a:p>
        </p:txBody>
      </p:sp>
      <p:pic>
        <p:nvPicPr>
          <p:cNvPr id="16388" name="Picture 4" descr="Αρχείο:Battle of Greece - 1941 el.png"/>
          <p:cNvPicPr>
            <a:picLocks noChangeAspect="1" noChangeArrowheads="1"/>
          </p:cNvPicPr>
          <p:nvPr/>
        </p:nvPicPr>
        <p:blipFill>
          <a:blip r:embed="rId3" cstate="print"/>
          <a:srcRect/>
          <a:stretch>
            <a:fillRect/>
          </a:stretch>
        </p:blipFill>
        <p:spPr bwMode="auto">
          <a:xfrm>
            <a:off x="251520" y="1152524"/>
            <a:ext cx="4200525" cy="5705476"/>
          </a:xfrm>
          <a:prstGeom prst="rect">
            <a:avLst/>
          </a:prstGeom>
          <a:noFill/>
        </p:spPr>
      </p:pic>
      <p:pic>
        <p:nvPicPr>
          <p:cNvPr id="16390" name="Picture 6" descr="Αρχείο:German paratroopers jumping From Ju 52s over Crete.jpg"/>
          <p:cNvPicPr>
            <a:picLocks noChangeAspect="1" noChangeArrowheads="1"/>
          </p:cNvPicPr>
          <p:nvPr/>
        </p:nvPicPr>
        <p:blipFill>
          <a:blip r:embed="rId4" cstate="print"/>
          <a:srcRect/>
          <a:stretch>
            <a:fillRect/>
          </a:stretch>
        </p:blipFill>
        <p:spPr bwMode="auto">
          <a:xfrm>
            <a:off x="4860032" y="2996952"/>
            <a:ext cx="3762050" cy="2304256"/>
          </a:xfrm>
          <a:prstGeom prst="rect">
            <a:avLst/>
          </a:prstGeom>
          <a:noFill/>
        </p:spPr>
      </p:pic>
      <p:sp>
        <p:nvSpPr>
          <p:cNvPr id="8" name="7 - Ορθογώνιο"/>
          <p:cNvSpPr/>
          <p:nvPr/>
        </p:nvSpPr>
        <p:spPr>
          <a:xfrm>
            <a:off x="4860032" y="5373216"/>
            <a:ext cx="3600400" cy="646331"/>
          </a:xfrm>
          <a:prstGeom prst="rect">
            <a:avLst/>
          </a:prstGeom>
        </p:spPr>
        <p:txBody>
          <a:bodyPr wrap="square">
            <a:spAutoFit/>
          </a:bodyPr>
          <a:lstStyle/>
          <a:p>
            <a:pPr algn="ctr"/>
            <a:r>
              <a:rPr lang="el-GR" dirty="0" smtClean="0"/>
              <a:t>▲ Πτώση Γερμανών αλεξιπτωτιστών στην Κρήτη </a:t>
            </a:r>
            <a:endParaRPr lang="el-G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827584" y="1196752"/>
            <a:ext cx="2441694" cy="1200329"/>
          </a:xfrm>
          <a:prstGeom prst="rect">
            <a:avLst/>
          </a:prstGeom>
        </p:spPr>
        <p:txBody>
          <a:bodyPr wrap="none">
            <a:spAutoFit/>
          </a:bodyPr>
          <a:lstStyle/>
          <a:p>
            <a:r>
              <a:rPr lang="el-GR" sz="7200" b="1" dirty="0" smtClean="0">
                <a:solidFill>
                  <a:srgbClr val="FF0000"/>
                </a:solidFill>
                <a:latin typeface="+mj-lt"/>
              </a:rPr>
              <a:t>1941</a:t>
            </a:r>
            <a:endParaRPr lang="el-GR" sz="7200" b="1" dirty="0">
              <a:solidFill>
                <a:srgbClr val="FF0000"/>
              </a:solidFill>
              <a:latin typeface="+mj-lt"/>
            </a:endParaRPr>
          </a:p>
        </p:txBody>
      </p:sp>
      <p:sp>
        <p:nvSpPr>
          <p:cNvPr id="3" name="2 - Ορθογώνιο"/>
          <p:cNvSpPr/>
          <p:nvPr/>
        </p:nvSpPr>
        <p:spPr>
          <a:xfrm>
            <a:off x="4427984" y="764704"/>
            <a:ext cx="4464496" cy="4647426"/>
          </a:xfrm>
          <a:prstGeom prst="rect">
            <a:avLst/>
          </a:prstGeom>
        </p:spPr>
        <p:txBody>
          <a:bodyPr wrap="square">
            <a:spAutoFit/>
          </a:bodyPr>
          <a:lstStyle/>
          <a:p>
            <a:pPr>
              <a:buFont typeface="Wingdings" pitchFamily="2" charset="2"/>
              <a:buChar char="q"/>
            </a:pPr>
            <a:r>
              <a:rPr lang="el-GR" sz="2400" dirty="0" smtClean="0"/>
              <a:t> Τον </a:t>
            </a:r>
            <a:r>
              <a:rPr lang="el-GR" sz="3200" b="1" u="sng" dirty="0" smtClean="0"/>
              <a:t>Ιούνιο</a:t>
            </a:r>
            <a:r>
              <a:rPr lang="el-GR" sz="2400" dirty="0" smtClean="0"/>
              <a:t> του </a:t>
            </a:r>
            <a:r>
              <a:rPr lang="el-GR" sz="3200" b="1" u="sng" dirty="0" smtClean="0"/>
              <a:t>1941</a:t>
            </a:r>
            <a:r>
              <a:rPr lang="el-GR" sz="2400" dirty="0" smtClean="0"/>
              <a:t>, γερμανικές δυνάμεις επιτέθηκαν στη </a:t>
            </a:r>
            <a:r>
              <a:rPr lang="el-GR" sz="2400" b="1" dirty="0" smtClean="0">
                <a:solidFill>
                  <a:srgbClr val="FF0000"/>
                </a:solidFill>
              </a:rPr>
              <a:t>Σοβιετική</a:t>
            </a:r>
            <a:r>
              <a:rPr lang="el-GR" sz="2400" dirty="0" smtClean="0"/>
              <a:t> </a:t>
            </a:r>
            <a:r>
              <a:rPr lang="el-GR" sz="2400" b="1" dirty="0" smtClean="0">
                <a:solidFill>
                  <a:srgbClr val="FF0000"/>
                </a:solidFill>
              </a:rPr>
              <a:t>Ένωση</a:t>
            </a:r>
            <a:r>
              <a:rPr lang="el-GR" sz="2400" dirty="0" smtClean="0"/>
              <a:t> φτάνοντας σε λίγες εβδομάδες στα περίχωρα του </a:t>
            </a:r>
            <a:r>
              <a:rPr lang="el-GR" sz="2400" b="1" dirty="0" smtClean="0">
                <a:solidFill>
                  <a:srgbClr val="FF0000"/>
                </a:solidFill>
              </a:rPr>
              <a:t>Λένινγκραντ</a:t>
            </a:r>
            <a:r>
              <a:rPr lang="el-GR" sz="2400" dirty="0" smtClean="0"/>
              <a:t> (σημερινή Αγία Πετρούπολη) και της πρωτεύουσας </a:t>
            </a:r>
            <a:r>
              <a:rPr lang="el-GR" sz="2400" b="1" dirty="0" smtClean="0">
                <a:solidFill>
                  <a:srgbClr val="FF0000"/>
                </a:solidFill>
              </a:rPr>
              <a:t>Μόσχας</a:t>
            </a:r>
            <a:r>
              <a:rPr lang="el-GR" sz="2400" dirty="0" smtClean="0"/>
              <a:t>, δίχως, όμως, να καταφέρουν να καταλάβουν τις δύο πόλεις.</a:t>
            </a:r>
            <a:endParaRPr lang="en-US" sz="2400" dirty="0" smtClean="0"/>
          </a:p>
          <a:p>
            <a:pPr>
              <a:buFont typeface="Wingdings" pitchFamily="2" charset="2"/>
              <a:buChar char="q"/>
            </a:pPr>
            <a:r>
              <a:rPr lang="el-GR" sz="2400" dirty="0" smtClean="0"/>
              <a:t> Ο </a:t>
            </a:r>
            <a:r>
              <a:rPr lang="el-GR" sz="2400" b="1" dirty="0" smtClean="0">
                <a:solidFill>
                  <a:srgbClr val="002060"/>
                </a:solidFill>
              </a:rPr>
              <a:t>βαρύς</a:t>
            </a:r>
            <a:r>
              <a:rPr lang="el-GR" sz="2400" dirty="0" smtClean="0"/>
              <a:t> </a:t>
            </a:r>
            <a:r>
              <a:rPr lang="el-GR" sz="2400" b="1" dirty="0" smtClean="0">
                <a:solidFill>
                  <a:srgbClr val="002060"/>
                </a:solidFill>
              </a:rPr>
              <a:t>χειμώνας</a:t>
            </a:r>
            <a:r>
              <a:rPr lang="el-GR" sz="2400" dirty="0" smtClean="0"/>
              <a:t> που ακολούθησε ήταν </a:t>
            </a:r>
            <a:r>
              <a:rPr lang="el-GR" sz="2400" b="1" dirty="0" smtClean="0"/>
              <a:t>εξουθενωτικός</a:t>
            </a:r>
            <a:r>
              <a:rPr lang="el-GR" sz="2400" dirty="0" smtClean="0"/>
              <a:t> για τα γερμανικά στρατεύματα. </a:t>
            </a:r>
            <a:endParaRPr lang="el-GR" sz="2400" dirty="0"/>
          </a:p>
        </p:txBody>
      </p:sp>
      <p:sp>
        <p:nvSpPr>
          <p:cNvPr id="4" name="3 - Ορθογώνιο"/>
          <p:cNvSpPr/>
          <p:nvPr/>
        </p:nvSpPr>
        <p:spPr>
          <a:xfrm>
            <a:off x="0" y="188640"/>
            <a:ext cx="7192995" cy="523220"/>
          </a:xfrm>
          <a:prstGeom prst="rect">
            <a:avLst/>
          </a:prstGeom>
          <a:solidFill>
            <a:schemeClr val="accent6">
              <a:lumMod val="20000"/>
              <a:lumOff val="80000"/>
            </a:schemeClr>
          </a:solidFill>
        </p:spPr>
        <p:txBody>
          <a:bodyPr wrap="none">
            <a:spAutoFit/>
          </a:bodyPr>
          <a:lstStyle/>
          <a:p>
            <a:r>
              <a:rPr lang="el-GR" sz="2800" b="1" dirty="0" smtClean="0"/>
              <a:t>Γ. Η γερμανική επίθεση στη </a:t>
            </a:r>
            <a:r>
              <a:rPr lang="el-GR" sz="2800" b="1" dirty="0" smtClean="0">
                <a:solidFill>
                  <a:srgbClr val="FF0000"/>
                </a:solidFill>
              </a:rPr>
              <a:t>Σοβιετική</a:t>
            </a:r>
            <a:r>
              <a:rPr lang="el-GR" sz="2800" b="1" dirty="0" smtClean="0"/>
              <a:t> </a:t>
            </a:r>
            <a:r>
              <a:rPr lang="el-GR" sz="2800" b="1" dirty="0" smtClean="0">
                <a:solidFill>
                  <a:srgbClr val="FF0000"/>
                </a:solidFill>
              </a:rPr>
              <a:t>Ένωση</a:t>
            </a:r>
            <a:endParaRPr lang="el-GR" sz="2800" dirty="0">
              <a:solidFill>
                <a:srgbClr val="FF0000"/>
              </a:solidFill>
            </a:endParaRPr>
          </a:p>
        </p:txBody>
      </p:sp>
      <p:pic>
        <p:nvPicPr>
          <p:cNvPr id="2052" name="Picture 4" descr="Αρχείο:Kovpak partisanki.jpg"/>
          <p:cNvPicPr>
            <a:picLocks noChangeAspect="1" noChangeArrowheads="1"/>
          </p:cNvPicPr>
          <p:nvPr/>
        </p:nvPicPr>
        <p:blipFill>
          <a:blip r:embed="rId3" cstate="print"/>
          <a:srcRect/>
          <a:stretch>
            <a:fillRect/>
          </a:stretch>
        </p:blipFill>
        <p:spPr bwMode="auto">
          <a:xfrm>
            <a:off x="0" y="2924944"/>
            <a:ext cx="4286250" cy="283845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Αρχείο:Eastern Front 1941-06 to 1941-12.png"/>
          <p:cNvPicPr>
            <a:picLocks noChangeAspect="1" noChangeArrowheads="1"/>
          </p:cNvPicPr>
          <p:nvPr/>
        </p:nvPicPr>
        <p:blipFill>
          <a:blip r:embed="rId3" cstate="print"/>
          <a:srcRect/>
          <a:stretch>
            <a:fillRect/>
          </a:stretch>
        </p:blipFill>
        <p:spPr bwMode="auto">
          <a:xfrm>
            <a:off x="0" y="0"/>
            <a:ext cx="7458075" cy="5715000"/>
          </a:xfrm>
          <a:prstGeom prst="rect">
            <a:avLst/>
          </a:prstGeom>
          <a:noFill/>
        </p:spPr>
      </p:pic>
      <p:sp>
        <p:nvSpPr>
          <p:cNvPr id="3" name="2 - Ορθογώνιο"/>
          <p:cNvSpPr/>
          <p:nvPr/>
        </p:nvSpPr>
        <p:spPr>
          <a:xfrm>
            <a:off x="251520" y="5857892"/>
            <a:ext cx="7920880" cy="369332"/>
          </a:xfrm>
          <a:prstGeom prst="rect">
            <a:avLst/>
          </a:prstGeom>
        </p:spPr>
        <p:txBody>
          <a:bodyPr wrap="square">
            <a:spAutoFit/>
          </a:bodyPr>
          <a:lstStyle/>
          <a:p>
            <a:r>
              <a:rPr lang="el-GR" dirty="0" smtClean="0"/>
              <a:t>▲ Οι γερμανικές κτήσεις στο πρώτο εξάμηνο του Μεγάλου Πατριωτικού Πολέμου.</a:t>
            </a:r>
            <a:endParaRPr lang="el-G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Γερμανικά στρατεύματα εισβάλλουν στην Ουκρανία. Στις 22 Ιουνίου 1941 ο γερμανικός στρατός εισέβαλε στη Σοβιετική Ένωση, επιτυγχάνοντας σε μερικές μόνο εβδομάδες την κατάκτηση μεγάλου μέρους της ΕΣΣΔ. Η επίθεση ανακόπηκε τον Δεκέμβριο του 1941, καθώς η Βέρμαχτ απέτυχε να καταλάβει τη Μόσχα και το Λένινγκραντ. Από την άνοιξη του 1942 η γερμανική επίθεση επαναλήφθηκε στο νότιο μέτωπο κατά του Στάλινγκραντ."/>
          <p:cNvPicPr>
            <a:picLocks noChangeAspect="1" noChangeArrowheads="1"/>
          </p:cNvPicPr>
          <p:nvPr/>
        </p:nvPicPr>
        <p:blipFill>
          <a:blip r:embed="rId3" cstate="print"/>
          <a:srcRect/>
          <a:stretch>
            <a:fillRect/>
          </a:stretch>
        </p:blipFill>
        <p:spPr bwMode="auto">
          <a:xfrm>
            <a:off x="539552" y="0"/>
            <a:ext cx="7344816" cy="4805254"/>
          </a:xfrm>
          <a:prstGeom prst="rect">
            <a:avLst/>
          </a:prstGeom>
          <a:noFill/>
        </p:spPr>
      </p:pic>
      <p:sp>
        <p:nvSpPr>
          <p:cNvPr id="3" name="2 - Ορθογώνιο"/>
          <p:cNvSpPr/>
          <p:nvPr/>
        </p:nvSpPr>
        <p:spPr>
          <a:xfrm>
            <a:off x="251520" y="4797152"/>
            <a:ext cx="8640960" cy="1477328"/>
          </a:xfrm>
          <a:prstGeom prst="rect">
            <a:avLst/>
          </a:prstGeom>
        </p:spPr>
        <p:txBody>
          <a:bodyPr wrap="square">
            <a:spAutoFit/>
          </a:bodyPr>
          <a:lstStyle/>
          <a:p>
            <a:pPr algn="just"/>
            <a:r>
              <a:rPr lang="el-GR" dirty="0" smtClean="0"/>
              <a:t>▲ </a:t>
            </a:r>
            <a:r>
              <a:rPr lang="el-GR" i="1" dirty="0" smtClean="0"/>
              <a:t>Γερμανικά στρατεύματα εισβάλλουν στην Ουκρανία. Στις 22 Ιουνίου 1941 ο γερμανικός στρατός εισέβαλε στη Σοβιετική Ένωση, επιτυγχάνοντας σε μερικές μόνο εβδομάδες την κατάκτηση μεγάλου μέρους της ΕΣΣΔ. Η επίθεση ανακόπηκε τον Δεκέμβριο του 1941, καθώς η Βέρμαχτ απέτυχε να καταλάβει τη Μόσχα και το Λένινγκραντ. Από την άνοιξη του 1942 η γερμανική επίθεση επαναλήφθηκε στο νότιο μέτωπο κατά του Στάλινγκραντ.</a:t>
            </a:r>
            <a:endParaRPr lang="el-G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Documents and Settings\lena\Τα έγγραφά μου\2013-03-18_115921.png"/>
          <p:cNvPicPr>
            <a:picLocks noChangeAspect="1" noChangeArrowheads="1"/>
          </p:cNvPicPr>
          <p:nvPr/>
        </p:nvPicPr>
        <p:blipFill>
          <a:blip r:embed="rId3" cstate="print">
            <a:lum bright="-10000" contrast="30000"/>
          </a:blip>
          <a:srcRect/>
          <a:stretch>
            <a:fillRect/>
          </a:stretch>
        </p:blipFill>
        <p:spPr bwMode="auto">
          <a:xfrm>
            <a:off x="0" y="0"/>
            <a:ext cx="3786182" cy="6865306"/>
          </a:xfrm>
          <a:prstGeom prst="rect">
            <a:avLst/>
          </a:prstGeom>
          <a:noFill/>
        </p:spPr>
      </p:pic>
      <p:sp>
        <p:nvSpPr>
          <p:cNvPr id="3" name="2 - Ορθογώνιο"/>
          <p:cNvSpPr/>
          <p:nvPr/>
        </p:nvSpPr>
        <p:spPr>
          <a:xfrm>
            <a:off x="3779912" y="260648"/>
            <a:ext cx="4572000" cy="369332"/>
          </a:xfrm>
          <a:prstGeom prst="rect">
            <a:avLst/>
          </a:prstGeom>
        </p:spPr>
        <p:txBody>
          <a:bodyPr>
            <a:spAutoFit/>
          </a:bodyPr>
          <a:lstStyle/>
          <a:p>
            <a:r>
              <a:rPr lang="el-GR" i="1" dirty="0" smtClean="0"/>
              <a:t>Πηγή: </a:t>
            </a:r>
            <a:r>
              <a:rPr lang="en-US" i="1" dirty="0" smtClean="0"/>
              <a:t> </a:t>
            </a:r>
            <a:r>
              <a:rPr lang="en-US" i="1" dirty="0" err="1" smtClean="0"/>
              <a:t>wikipedia</a:t>
            </a:r>
            <a:endParaRPr lang="el-GR" dirty="0"/>
          </a:p>
        </p:txBody>
      </p:sp>
      <p:pic>
        <p:nvPicPr>
          <p:cNvPr id="33798" name="Picture 6" descr="Αρχείο:Flag of the Soviet Union.svg"/>
          <p:cNvPicPr>
            <a:picLocks noChangeAspect="1" noChangeArrowheads="1"/>
          </p:cNvPicPr>
          <p:nvPr/>
        </p:nvPicPr>
        <p:blipFill>
          <a:blip r:embed="rId4" cstate="print"/>
          <a:srcRect/>
          <a:stretch>
            <a:fillRect/>
          </a:stretch>
        </p:blipFill>
        <p:spPr bwMode="auto">
          <a:xfrm>
            <a:off x="4000496" y="785794"/>
            <a:ext cx="4905356" cy="2452678"/>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395536" y="188640"/>
            <a:ext cx="7277344" cy="5078147"/>
          </a:xfrm>
          <a:prstGeom prst="rect">
            <a:avLst/>
          </a:prstGeom>
          <a:noFill/>
          <a:ln w="9525">
            <a:noFill/>
            <a:miter lim="800000"/>
            <a:headEnd/>
            <a:tailEnd/>
          </a:ln>
        </p:spPr>
      </p:pic>
      <p:sp>
        <p:nvSpPr>
          <p:cNvPr id="3" name="2 - Ορθογώνιο"/>
          <p:cNvSpPr/>
          <p:nvPr/>
        </p:nvSpPr>
        <p:spPr>
          <a:xfrm>
            <a:off x="251520" y="5373216"/>
            <a:ext cx="8568952" cy="923330"/>
          </a:xfrm>
          <a:prstGeom prst="rect">
            <a:avLst/>
          </a:prstGeom>
        </p:spPr>
        <p:txBody>
          <a:bodyPr wrap="square">
            <a:spAutoFit/>
          </a:bodyPr>
          <a:lstStyle/>
          <a:p>
            <a:r>
              <a:rPr lang="el-GR" dirty="0" smtClean="0"/>
              <a:t>▲ </a:t>
            </a:r>
            <a:r>
              <a:rPr lang="el-GR" i="1" dirty="0" smtClean="0"/>
              <a:t>Ο Ρώσος συνθέτης </a:t>
            </a:r>
            <a:r>
              <a:rPr lang="el-GR" i="1" dirty="0" err="1" smtClean="0"/>
              <a:t>Ντμίτρι</a:t>
            </a:r>
            <a:r>
              <a:rPr lang="el-GR" i="1" dirty="0" smtClean="0"/>
              <a:t>  </a:t>
            </a:r>
            <a:r>
              <a:rPr lang="el-GR" i="1" dirty="0" err="1" smtClean="0"/>
              <a:t>Σοστακόβιτς</a:t>
            </a:r>
            <a:r>
              <a:rPr lang="el-GR" i="1" dirty="0" smtClean="0"/>
              <a:t> με την Έβδομη </a:t>
            </a:r>
            <a:r>
              <a:rPr lang="el-GR" dirty="0" smtClean="0"/>
              <a:t>Συμφωνία </a:t>
            </a:r>
            <a:r>
              <a:rPr lang="el-GR" i="1" dirty="0" smtClean="0"/>
              <a:t>του έδωσε έκφραση στη θέληση των κατοίκων του Λένινγκραντ να αγωνιστούν. Η συμφωνία αυτή γράφτηκε και παίχτηκε για πρώτη φορά στο Λένινγκραντ στη διάρκεια της πολιορκίας.</a:t>
            </a:r>
            <a:endParaRPr lang="el-G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915816" y="0"/>
            <a:ext cx="6169051" cy="523220"/>
          </a:xfrm>
          <a:prstGeom prst="rect">
            <a:avLst/>
          </a:prstGeom>
          <a:solidFill>
            <a:schemeClr val="accent6">
              <a:lumMod val="20000"/>
              <a:lumOff val="80000"/>
            </a:schemeClr>
          </a:solidFill>
        </p:spPr>
        <p:txBody>
          <a:bodyPr wrap="square">
            <a:spAutoFit/>
          </a:bodyPr>
          <a:lstStyle/>
          <a:p>
            <a:r>
              <a:rPr lang="el-GR" sz="2800" b="1" dirty="0" smtClean="0"/>
              <a:t>Δ. Οι επιχειρήσεις στην Άπω Ανατολή</a:t>
            </a:r>
            <a:endParaRPr lang="el-GR" sz="2800" dirty="0"/>
          </a:p>
        </p:txBody>
      </p:sp>
      <p:sp>
        <p:nvSpPr>
          <p:cNvPr id="3" name="2 - Ορθογώνιο"/>
          <p:cNvSpPr/>
          <p:nvPr/>
        </p:nvSpPr>
        <p:spPr>
          <a:xfrm>
            <a:off x="0" y="0"/>
            <a:ext cx="2441694" cy="1200329"/>
          </a:xfrm>
          <a:prstGeom prst="rect">
            <a:avLst/>
          </a:prstGeom>
        </p:spPr>
        <p:txBody>
          <a:bodyPr wrap="none">
            <a:spAutoFit/>
          </a:bodyPr>
          <a:lstStyle/>
          <a:p>
            <a:r>
              <a:rPr lang="el-GR" sz="7200" b="1" dirty="0" smtClean="0">
                <a:solidFill>
                  <a:srgbClr val="FF0000"/>
                </a:solidFill>
                <a:latin typeface="+mj-lt"/>
              </a:rPr>
              <a:t>1941</a:t>
            </a:r>
            <a:endParaRPr lang="el-GR" sz="7200" b="1" dirty="0">
              <a:solidFill>
                <a:srgbClr val="FF0000"/>
              </a:solidFill>
              <a:latin typeface="+mj-lt"/>
            </a:endParaRPr>
          </a:p>
        </p:txBody>
      </p:sp>
      <p:sp>
        <p:nvSpPr>
          <p:cNvPr id="4" name="3 - Ορθογώνιο"/>
          <p:cNvSpPr/>
          <p:nvPr/>
        </p:nvSpPr>
        <p:spPr>
          <a:xfrm>
            <a:off x="0" y="3429000"/>
            <a:ext cx="9144000" cy="3046988"/>
          </a:xfrm>
          <a:prstGeom prst="rect">
            <a:avLst/>
          </a:prstGeom>
        </p:spPr>
        <p:txBody>
          <a:bodyPr wrap="square">
            <a:spAutoFit/>
          </a:bodyPr>
          <a:lstStyle/>
          <a:p>
            <a:pPr>
              <a:buFont typeface="Wingdings" pitchFamily="2" charset="2"/>
              <a:buChar char="q"/>
            </a:pPr>
            <a:r>
              <a:rPr lang="en-US" sz="2400" dirty="0" smtClean="0"/>
              <a:t> </a:t>
            </a:r>
            <a:r>
              <a:rPr lang="el-GR" sz="2400" dirty="0" smtClean="0"/>
              <a:t>Οι </a:t>
            </a:r>
            <a:r>
              <a:rPr lang="el-GR" sz="2400" b="1" dirty="0" smtClean="0">
                <a:solidFill>
                  <a:srgbClr val="0070C0"/>
                </a:solidFill>
              </a:rPr>
              <a:t>ΗΠΑ</a:t>
            </a:r>
            <a:r>
              <a:rPr lang="el-GR" sz="2400" dirty="0" smtClean="0"/>
              <a:t> παρέμειναν ουδέτερες κατά τα δύο πρώτα χρόνια του πολέμου. </a:t>
            </a:r>
            <a:endParaRPr lang="en-US" sz="2400" dirty="0" smtClean="0"/>
          </a:p>
          <a:p>
            <a:pPr>
              <a:buFont typeface="Wingdings" pitchFamily="2" charset="2"/>
              <a:buChar char="q"/>
            </a:pPr>
            <a:r>
              <a:rPr lang="en-US" sz="2400" dirty="0" smtClean="0"/>
              <a:t> </a:t>
            </a:r>
            <a:r>
              <a:rPr lang="el-GR" sz="2400" dirty="0" smtClean="0"/>
              <a:t>Όταν, όμως, ιαπωνικά πολεμικά αεροπλάνα επιτέθηκαν εναντίον του αμερικανικού πολεμικού στόλου στο </a:t>
            </a:r>
            <a:r>
              <a:rPr lang="el-GR" sz="2400" b="1" dirty="0" smtClean="0"/>
              <a:t>Περλ Χάρμπορ </a:t>
            </a:r>
            <a:r>
              <a:rPr lang="el-GR" sz="2400" dirty="0" smtClean="0"/>
              <a:t>της Χαβάης (</a:t>
            </a:r>
            <a:r>
              <a:rPr lang="el-GR" sz="2400" b="1" u="sng" dirty="0" smtClean="0"/>
              <a:t>7 Δεκεμβρίου 1941</a:t>
            </a:r>
            <a:r>
              <a:rPr lang="el-GR" sz="2400" dirty="0" smtClean="0"/>
              <a:t>), οι ΗΠΑ κήρυξαν τον πόλεμο τόσο στην Ιαπωνία όσο και στις δυνάμεις του Άξονα. </a:t>
            </a:r>
            <a:endParaRPr lang="en-US" sz="2400" dirty="0" smtClean="0"/>
          </a:p>
          <a:p>
            <a:pPr>
              <a:buFont typeface="Wingdings" pitchFamily="2" charset="2"/>
              <a:buChar char="q"/>
            </a:pPr>
            <a:r>
              <a:rPr lang="en-US" sz="2400" dirty="0" smtClean="0"/>
              <a:t> </a:t>
            </a:r>
            <a:r>
              <a:rPr lang="el-GR" sz="2400" dirty="0" smtClean="0"/>
              <a:t>Έτσι, και ο </a:t>
            </a:r>
            <a:r>
              <a:rPr lang="el-GR" sz="2400" b="1" dirty="0" smtClean="0"/>
              <a:t>Ειρηνικός</a:t>
            </a:r>
            <a:r>
              <a:rPr lang="el-GR" sz="2400" dirty="0" smtClean="0"/>
              <a:t> </a:t>
            </a:r>
            <a:r>
              <a:rPr lang="el-GR" sz="2400" b="1" dirty="0" smtClean="0"/>
              <a:t>ωκεανός</a:t>
            </a:r>
            <a:r>
              <a:rPr lang="el-GR" sz="2400" dirty="0" smtClean="0"/>
              <a:t> έγινε ένα από τα πολεμικά μέτωπα, και μάλιστα από τα πιο σκληρά</a:t>
            </a:r>
            <a:endParaRPr lang="el-GR" sz="2400" dirty="0"/>
          </a:p>
        </p:txBody>
      </p:sp>
      <p:pic>
        <p:nvPicPr>
          <p:cNvPr id="1026" name="Picture 2" descr="Αρχείο:Flag of the United States (Pantone).svg"/>
          <p:cNvPicPr>
            <a:picLocks noChangeAspect="1" noChangeArrowheads="1"/>
          </p:cNvPicPr>
          <p:nvPr/>
        </p:nvPicPr>
        <p:blipFill>
          <a:blip r:embed="rId3" cstate="print"/>
          <a:srcRect/>
          <a:stretch>
            <a:fillRect/>
          </a:stretch>
        </p:blipFill>
        <p:spPr bwMode="auto">
          <a:xfrm>
            <a:off x="2915816" y="548680"/>
            <a:ext cx="5435332" cy="2860344"/>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poster2"/>
          <p:cNvPicPr>
            <a:picLocks noChangeAspect="1" noChangeArrowheads="1"/>
          </p:cNvPicPr>
          <p:nvPr/>
        </p:nvPicPr>
        <p:blipFill>
          <a:blip r:embed="rId3" cstate="print"/>
          <a:srcRect/>
          <a:stretch>
            <a:fillRect/>
          </a:stretch>
        </p:blipFill>
        <p:spPr bwMode="auto">
          <a:xfrm>
            <a:off x="0" y="0"/>
            <a:ext cx="3059833" cy="3977783"/>
          </a:xfrm>
          <a:prstGeom prst="rect">
            <a:avLst/>
          </a:prstGeom>
          <a:noFill/>
        </p:spPr>
      </p:pic>
      <p:pic>
        <p:nvPicPr>
          <p:cNvPr id="66564" name="Picture 4" descr="pearl"/>
          <p:cNvPicPr>
            <a:picLocks noChangeAspect="1" noChangeArrowheads="1"/>
          </p:cNvPicPr>
          <p:nvPr/>
        </p:nvPicPr>
        <p:blipFill>
          <a:blip r:embed="rId4" cstate="print"/>
          <a:srcRect/>
          <a:stretch>
            <a:fillRect/>
          </a:stretch>
        </p:blipFill>
        <p:spPr bwMode="auto">
          <a:xfrm>
            <a:off x="2915637" y="0"/>
            <a:ext cx="6228363" cy="4941168"/>
          </a:xfrm>
          <a:prstGeom prst="rect">
            <a:avLst/>
          </a:prstGeom>
          <a:noFill/>
        </p:spPr>
      </p:pic>
      <p:sp>
        <p:nvSpPr>
          <p:cNvPr id="4" name="3 - Ορθογώνιο"/>
          <p:cNvSpPr/>
          <p:nvPr/>
        </p:nvSpPr>
        <p:spPr>
          <a:xfrm>
            <a:off x="2987824" y="4941168"/>
            <a:ext cx="4572000" cy="646331"/>
          </a:xfrm>
          <a:prstGeom prst="rect">
            <a:avLst/>
          </a:prstGeom>
        </p:spPr>
        <p:txBody>
          <a:bodyPr>
            <a:spAutoFit/>
          </a:bodyPr>
          <a:lstStyle/>
          <a:p>
            <a:r>
              <a:rPr lang="en-US" dirty="0" smtClean="0"/>
              <a:t>http://www.palmografos.com/permalink/7837.html</a:t>
            </a:r>
            <a:endParaRPr lang="el-GR" dirty="0"/>
          </a:p>
        </p:txBody>
      </p:sp>
      <p:sp>
        <p:nvSpPr>
          <p:cNvPr id="5" name="4 - Ορθογώνιο"/>
          <p:cNvSpPr/>
          <p:nvPr/>
        </p:nvSpPr>
        <p:spPr>
          <a:xfrm>
            <a:off x="0" y="5445224"/>
            <a:ext cx="8186857" cy="1200329"/>
          </a:xfrm>
          <a:prstGeom prst="rect">
            <a:avLst/>
          </a:prstGeom>
        </p:spPr>
        <p:txBody>
          <a:bodyPr wrap="none">
            <a:spAutoFit/>
          </a:bodyPr>
          <a:lstStyle/>
          <a:p>
            <a:r>
              <a:rPr lang="el-GR" sz="4800" b="1" dirty="0" smtClean="0">
                <a:solidFill>
                  <a:srgbClr val="FF0000"/>
                </a:solidFill>
                <a:latin typeface="+mj-lt"/>
              </a:rPr>
              <a:t>Επίθεση </a:t>
            </a:r>
            <a:r>
              <a:rPr lang="el-GR" sz="4800" b="1" dirty="0" err="1" smtClean="0">
                <a:solidFill>
                  <a:srgbClr val="FF0000"/>
                </a:solidFill>
                <a:latin typeface="+mj-lt"/>
              </a:rPr>
              <a:t>στοΠερλ</a:t>
            </a:r>
            <a:r>
              <a:rPr lang="el-GR" sz="4800" b="1" dirty="0" smtClean="0">
                <a:solidFill>
                  <a:srgbClr val="FF0000"/>
                </a:solidFill>
                <a:latin typeface="+mj-lt"/>
              </a:rPr>
              <a:t> Χάρμπορ </a:t>
            </a:r>
          </a:p>
          <a:p>
            <a:r>
              <a:rPr lang="el-GR" sz="2400" b="1" dirty="0" smtClean="0">
                <a:solidFill>
                  <a:srgbClr val="FF0000"/>
                </a:solidFill>
                <a:latin typeface="+mj-lt"/>
              </a:rPr>
              <a:t>(7 Δεκεμβρίου 1941) </a:t>
            </a:r>
            <a:endParaRPr lang="el-GR" sz="2400" dirty="0">
              <a:solidFill>
                <a:srgbClr val="FF0000"/>
              </a:solidFill>
              <a:latin typeface="+mj-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Αρχείο:USS West Virginia;014824.jpg"/>
          <p:cNvPicPr>
            <a:picLocks noChangeAspect="1" noChangeArrowheads="1"/>
          </p:cNvPicPr>
          <p:nvPr/>
        </p:nvPicPr>
        <p:blipFill>
          <a:blip r:embed="rId3" cstate="print"/>
          <a:srcRect/>
          <a:stretch>
            <a:fillRect/>
          </a:stretch>
        </p:blipFill>
        <p:spPr bwMode="auto">
          <a:xfrm>
            <a:off x="0" y="0"/>
            <a:ext cx="7296150" cy="5715000"/>
          </a:xfrm>
          <a:prstGeom prst="rect">
            <a:avLst/>
          </a:prstGeom>
          <a:noFill/>
        </p:spPr>
      </p:pic>
      <p:sp>
        <p:nvSpPr>
          <p:cNvPr id="4" name="3 - Ορθογώνιο"/>
          <p:cNvSpPr/>
          <p:nvPr/>
        </p:nvSpPr>
        <p:spPr>
          <a:xfrm>
            <a:off x="0" y="5733256"/>
            <a:ext cx="7415808" cy="369332"/>
          </a:xfrm>
          <a:prstGeom prst="rect">
            <a:avLst/>
          </a:prstGeom>
        </p:spPr>
        <p:txBody>
          <a:bodyPr wrap="square">
            <a:spAutoFit/>
          </a:bodyPr>
          <a:lstStyle/>
          <a:p>
            <a:r>
              <a:rPr lang="el-GR" dirty="0" smtClean="0"/>
              <a:t>▲ Το θωρηκτό </a:t>
            </a:r>
            <a:r>
              <a:rPr lang="el-GR" dirty="0" err="1" smtClean="0"/>
              <a:t>West</a:t>
            </a:r>
            <a:r>
              <a:rPr lang="el-GR" dirty="0" smtClean="0"/>
              <a:t> </a:t>
            </a:r>
            <a:r>
              <a:rPr lang="el-GR" dirty="0" err="1" smtClean="0"/>
              <a:t>Virginia</a:t>
            </a:r>
            <a:r>
              <a:rPr lang="el-GR" dirty="0" smtClean="0"/>
              <a:t> βαριά κτυπημένο. Θα βυθιστεί λίγο αργότερα</a:t>
            </a:r>
            <a:endParaRPr lang="el-G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lum bright="-10000" contrast="30000"/>
          </a:blip>
          <a:srcRect/>
          <a:stretch>
            <a:fillRect/>
          </a:stretch>
        </p:blipFill>
        <p:spPr bwMode="auto">
          <a:xfrm>
            <a:off x="1187624" y="476672"/>
            <a:ext cx="6600825" cy="5648325"/>
          </a:xfrm>
          <a:prstGeom prst="rect">
            <a:avLst/>
          </a:prstGeom>
          <a:noFill/>
          <a:ln w="9525">
            <a:noFill/>
            <a:miter lim="800000"/>
            <a:headEnd/>
            <a:tailEnd/>
          </a:ln>
        </p:spPr>
      </p:pic>
      <p:sp>
        <p:nvSpPr>
          <p:cNvPr id="4" name="3 - Ορθογώνιο"/>
          <p:cNvSpPr/>
          <p:nvPr/>
        </p:nvSpPr>
        <p:spPr>
          <a:xfrm>
            <a:off x="1259632" y="6165304"/>
            <a:ext cx="6696744" cy="369332"/>
          </a:xfrm>
          <a:prstGeom prst="rect">
            <a:avLst/>
          </a:prstGeom>
        </p:spPr>
        <p:txBody>
          <a:bodyPr wrap="square">
            <a:spAutoFit/>
          </a:bodyPr>
          <a:lstStyle/>
          <a:p>
            <a:r>
              <a:rPr lang="el-GR" dirty="0" smtClean="0"/>
              <a:t>▲ </a:t>
            </a:r>
            <a:r>
              <a:rPr lang="el-GR" i="1" dirty="0" smtClean="0"/>
              <a:t>Αναφέρω τα αντίπαλα στρατόπεδα κατά το Β΄ Πα</a:t>
            </a:r>
            <a:r>
              <a:rPr lang="el-GR" dirty="0" smtClean="0"/>
              <a:t>γκόσμιο πόλεμο</a:t>
            </a:r>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pearl"/>
          <p:cNvPicPr>
            <a:picLocks noChangeAspect="1" noChangeArrowheads="1"/>
          </p:cNvPicPr>
          <p:nvPr/>
        </p:nvPicPr>
        <p:blipFill>
          <a:blip r:embed="rId3" cstate="print"/>
          <a:srcRect/>
          <a:stretch>
            <a:fillRect/>
          </a:stretch>
        </p:blipFill>
        <p:spPr bwMode="auto">
          <a:xfrm>
            <a:off x="3665371" y="0"/>
            <a:ext cx="5478629" cy="6858000"/>
          </a:xfrm>
          <a:prstGeom prst="rect">
            <a:avLst/>
          </a:prstGeom>
          <a:noFill/>
        </p:spPr>
      </p:pic>
      <p:pic>
        <p:nvPicPr>
          <p:cNvPr id="68614" name="Picture 6" descr="pearl harbor"/>
          <p:cNvPicPr>
            <a:picLocks noChangeAspect="1" noChangeArrowheads="1"/>
          </p:cNvPicPr>
          <p:nvPr/>
        </p:nvPicPr>
        <p:blipFill>
          <a:blip r:embed="rId4" cstate="print"/>
          <a:srcRect/>
          <a:stretch>
            <a:fillRect/>
          </a:stretch>
        </p:blipFill>
        <p:spPr bwMode="auto">
          <a:xfrm>
            <a:off x="0" y="1556792"/>
            <a:ext cx="3581400" cy="2619375"/>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pearl on fire"/>
          <p:cNvPicPr>
            <a:picLocks noChangeAspect="1" noChangeArrowheads="1"/>
          </p:cNvPicPr>
          <p:nvPr/>
        </p:nvPicPr>
        <p:blipFill>
          <a:blip r:embed="rId3" cstate="print"/>
          <a:srcRect/>
          <a:stretch>
            <a:fillRect/>
          </a:stretch>
        </p:blipFill>
        <p:spPr bwMode="auto">
          <a:xfrm>
            <a:off x="0" y="0"/>
            <a:ext cx="9144000" cy="6671968"/>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pearl"/>
          <p:cNvPicPr>
            <a:picLocks noChangeAspect="1" noChangeArrowheads="1"/>
          </p:cNvPicPr>
          <p:nvPr/>
        </p:nvPicPr>
        <p:blipFill>
          <a:blip r:embed="rId3" cstate="print"/>
          <a:srcRect/>
          <a:stretch>
            <a:fillRect/>
          </a:stretch>
        </p:blipFill>
        <p:spPr bwMode="auto">
          <a:xfrm>
            <a:off x="0" y="0"/>
            <a:ext cx="8532440" cy="6871048"/>
          </a:xfrm>
          <a:prstGeom prst="rect">
            <a:avLst/>
          </a:prstGeom>
          <a:noFill/>
        </p:spPr>
      </p:pic>
      <p:sp>
        <p:nvSpPr>
          <p:cNvPr id="3" name="2 - Ορθογώνιο"/>
          <p:cNvSpPr/>
          <p:nvPr/>
        </p:nvSpPr>
        <p:spPr>
          <a:xfrm>
            <a:off x="2555776" y="5949280"/>
            <a:ext cx="5724128" cy="369332"/>
          </a:xfrm>
          <a:prstGeom prst="rect">
            <a:avLst/>
          </a:prstGeom>
        </p:spPr>
        <p:txBody>
          <a:bodyPr wrap="square">
            <a:spAutoFit/>
          </a:bodyPr>
          <a:lstStyle/>
          <a:p>
            <a:r>
              <a:rPr lang="en-US" dirty="0" smtClean="0">
                <a:solidFill>
                  <a:schemeClr val="bg1"/>
                </a:solidFill>
              </a:rPr>
              <a:t>http://www.palmografos.com/permalink/7837.html</a:t>
            </a:r>
            <a:endParaRPr lang="el-GR"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Κωνσταντίνος\Τα έγγραφά μου\2013-03-18_213204.gif"/>
          <p:cNvPicPr>
            <a:picLocks noChangeAspect="1" noChangeArrowheads="1"/>
          </p:cNvPicPr>
          <p:nvPr/>
        </p:nvPicPr>
        <p:blipFill>
          <a:blip r:embed="rId3" cstate="print">
            <a:lum bright="-10000" contrast="30000"/>
          </a:blip>
          <a:srcRect/>
          <a:stretch>
            <a:fillRect/>
          </a:stretch>
        </p:blipFill>
        <p:spPr bwMode="auto">
          <a:xfrm>
            <a:off x="0" y="0"/>
            <a:ext cx="5796136" cy="5464642"/>
          </a:xfrm>
          <a:prstGeom prst="rect">
            <a:avLst/>
          </a:prstGeom>
          <a:noFill/>
        </p:spPr>
      </p:pic>
      <p:pic>
        <p:nvPicPr>
          <p:cNvPr id="2051" name="Picture 3" descr="C:\Documents and Settings\Κωνσταντίνος\Τα έγγραφά μου\2013-03-18_213302.gif"/>
          <p:cNvPicPr>
            <a:picLocks noChangeAspect="1" noChangeArrowheads="1"/>
          </p:cNvPicPr>
          <p:nvPr/>
        </p:nvPicPr>
        <p:blipFill>
          <a:blip r:embed="rId4" cstate="print">
            <a:lum bright="-10000" contrast="30000"/>
          </a:blip>
          <a:srcRect/>
          <a:stretch>
            <a:fillRect/>
          </a:stretch>
        </p:blipFill>
        <p:spPr bwMode="auto">
          <a:xfrm>
            <a:off x="6118661" y="0"/>
            <a:ext cx="3025339" cy="1412776"/>
          </a:xfrm>
          <a:prstGeom prst="rect">
            <a:avLst/>
          </a:prstGeom>
          <a:noFill/>
        </p:spPr>
      </p:pic>
      <p:pic>
        <p:nvPicPr>
          <p:cNvPr id="2052" name="Picture 4" descr="C:\Documents and Settings\Κωνσταντίνος\Τα έγγραφά μου\2013-03-18_213427.gif"/>
          <p:cNvPicPr>
            <a:picLocks noChangeAspect="1" noChangeArrowheads="1"/>
          </p:cNvPicPr>
          <p:nvPr/>
        </p:nvPicPr>
        <p:blipFill>
          <a:blip r:embed="rId5" cstate="print">
            <a:lum bright="-10000" contrast="30000"/>
          </a:blip>
          <a:srcRect/>
          <a:stretch>
            <a:fillRect/>
          </a:stretch>
        </p:blipFill>
        <p:spPr bwMode="auto">
          <a:xfrm>
            <a:off x="5248298" y="3789040"/>
            <a:ext cx="3895702" cy="2376264"/>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251520" y="908720"/>
          <a:ext cx="8640960" cy="5688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 Ορθογώνιο"/>
          <p:cNvSpPr/>
          <p:nvPr/>
        </p:nvSpPr>
        <p:spPr>
          <a:xfrm>
            <a:off x="251520" y="260648"/>
            <a:ext cx="5501827" cy="523220"/>
          </a:xfrm>
          <a:prstGeom prst="rect">
            <a:avLst/>
          </a:prstGeom>
          <a:solidFill>
            <a:schemeClr val="accent6">
              <a:lumMod val="20000"/>
              <a:lumOff val="80000"/>
            </a:schemeClr>
          </a:solidFill>
        </p:spPr>
        <p:txBody>
          <a:bodyPr wrap="none">
            <a:spAutoFit/>
          </a:bodyPr>
          <a:lstStyle/>
          <a:p>
            <a:r>
              <a:rPr lang="el-GR" sz="2800" b="1" dirty="0" smtClean="0">
                <a:latin typeface="+mj-lt"/>
              </a:rPr>
              <a:t>Ε. Οι επιχειρήσεις στην Αφρική</a:t>
            </a:r>
            <a:endParaRPr lang="el-GR" sz="2800" dirty="0">
              <a:latin typeface="+mj-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AutoShape 2" descr="data:image/jpeg;base64,/9j/4AAQSkZJRgABAQAAAQABAAD/2wCEAAkGBhQSEBUUExQWFBUWGBsaGBgXGBwYGhoYHRoaGBgaIBwaHSYfGh4jGxoaHy8gIycpLCwsGB4xNTAqNSYrLCkBCQoKDgwOFw8PFykcHBwpKSkpKSkpKSkpKSkpKSkpKSkpLCwpKSksKSwpLCkpKSksKSwpKSkpLCwsLCwpLCopKf/AABEIAPwAyAMBIgACEQEDEQH/xAAbAAABBQEBAAAAAAAAAAAAAAAFAQIDBAYHAP/EAEEQAAIBAgQDBgMFBgUEAgMAAAECEQMhAAQSMQVBUQYTImFxgTKRoQcjQrHwFFJywdHhFTNigvEkU5KyY6IlNHP/xAAYAQADAQEAAAAAAAAAAAAAAAAAAQIDBP/EACERAQEAAgMBAAIDAQAAAAAAAAABAhESITFBIlEDMmFC/9oADAMBAAIRAxEAPwDqRwgw84accLYk4YThxx6MMOZ/brfI0enfj/0f544cfPHd/tyX/oKf/wDdf/R8cN7u3699v168uv8Ai/qyy9QhMOg4k7qJHT/n0/XPGj7H9mf2l2dxFGmJc/vE/CvL1PpuJEXaQdwjs3XzBUohCn8RkjzIgEkciYgcyMaRewKgeKpqOx8QQcpFkqbeuNLQzi/5dIQuwAuTymw5DYCy7ADbF3JdnsyxPgABYkazpgWmQbg6iSLHGdzp6YfN9hkEaajA+1RZ9gjD2DemBOf7JZiiJK60H46ctHqIDJ7gD1xrO0+VWmwUZhKtW5KUhrFMbeJuRJsF9drSDy3aatQYHUQBFmv6+n5/yctIBpZUnbnyv9PXr54vZThpJFucb72Nrf2/rp6fGcpmiQ4FGofxqIB9Rz579dxiz/ghQiRqB2YTB69Yjp5WkYVyGgrIcHZyAoYneACTESZgTH5avfB/LcFYQdBBaCPCYILWi2xNufLe2LvDKOjV4QwYC1xBBDAgqQdwLdMHMrm2BHgU3VjOq7DTpaxn8C2nridnpQy3BGCg6GgkgeE3IgmPb+fQ4I5XJkAHSfIwbjb05geVsXaGdYEmBJvMnYhFiZ/+NT9MT0c60iRtM7mSZiZ5A3/piLo0NHLG9jYwbGx2j+2LByxuIggwZIF+m4vh1CtC7dYPrAPzAGHirJMgEEzG1/0dsSaCnR1GAJmfoJ/IYVsuwtpO3Q/o+2J6dfSZAHveDEH8z+hiWnnoMsLGDbqNMcx+7OH0FQ5ZgYKnbpPnP19sKMuY+FoOxg4spxAhpjmDz5BQOf8ApGHpmzf0I+gH8sHQRLl4ibTtj2LLViYnl/QD+WPYkxV8Mw+o2IwcQp44U48RhcMnOvtvT/8AHJ5Vl/8AVxjh+k9P1/P+3LHcftt//Qp+dZfyb+eOLChPLn/x6XH16Y6v4v6s8vS5Hhr1XWmiy7sFUeZPPoOc+WOg8YzFPKUEyVFgTI1uB8Tk+I++1+UcgMAuzVdcqlbMm7f5VL+IjVUb1ghR/GcJw2khIrV2LNVYBFiWJJHJbmDBtf3gYd7IWyHaHNUKWihVSmp/+JGYTBs7ATM7HV0nkDNNsxnuHGiaeYzFbvf8w6UosuoG7AqrjTbTB8V8Ecp2eyyNqpZerXZdqmcBo0FO0ikRrqHyZelxg3UoOQO8FTMO/wCFT3NNFEbIWAC7LLaidr3xnapil+zjOACMvSQDcd4gv7CBJ9cBe0/ZKrlaJq1e5ChgpWnUDP4j4TpiLbb9Ok46fS7HZdvF3CqTurIpjqOnywN43wLL06PdClTVXZVYBVQsCb3WDvf1E8sKZdixwrMMpPh9pnB7s12ufLEqwFSkSNSn5yDFiLX+mNbx/wCy2kcs1TKCp3ieLQzh9Y5qLDxAXHXbc45e1OMbzWUT47lkqiOoemQyNsRv6EciP6YvUqPkccr+zvjTUs0tJmPd1jojcBzZW+Ziehx2FKP6/X8+mMMpxVCUadsT00w5KfPEij9bYhT2n+eHaIx4YeBhBERhCt+lv1tiZk/X0wgGAI9BxIi4dp54euAJKe2PY8jYTCArUGGAYmqLhFTEqNwkYm7rDSmAnPvtlT/oEttWX6giccjy+QJ3HltHTpuLDHavtUy2vJKo37xSNzsD0xgsjwWV8Qk8/eZj+vn646MLrFGXrMdoiy5eghmCajk8pLFQPksdbYEcOpNUrLAZyCGIEt4Vgm3kAdsavtxw37inUEwhIMfuuZU+Qmf/ACHWMA+CcKqsGYE01beqbAKNeq8i2oATa9say9Jd3yHEPAmt2kxptMkfEPUDc9D5YI8RCIDUdgEUeIFNY3BBAF5mNp+mOddme1dJMw1OaleqWALFDJO0+IgKouPDTFmvNziz9pXHG/Y6SBB3teqBofx+BFkkqbEhiouCJGMOPel76bXg/F6OYVjRfXpYhrAEMOoBtIuJ5YzPb3gNKuENVkQhgVL1e7ExygSd+o2xz7s32izOSzIeWq07K9L4FKXuqgaVIFwdrx1wX7W9p8rmitQUWfTeKiimJIFi2o+kKCfTfD4avRb3G4yFZUHdipTdqYn4yzqjQVMxO0XPzOOV9qWy9HOVx3IqIzMWs6lS0HwMDpBDE2Kx64jftQ1esX0IjgQnc03ZgBpAAJqBbDm0i2xxW/wx1GpUq02cyalRwS5MkjQAFg2JksfyxeOOqVq/2K7IVf8AEMsXUGnpGZVwZVqanwkEcy+lSDBBsRjsq04xmPsrycZNyaeh+9KkiYICqwKg/CPHMC0k+g17JjPPLdORBp/thYxP3ePGliFIowsYcwwgwA0Y8Dh1+Zx4DADxhpx7nh0YA8ox7D0XHsIDjLjwXD2F8eUYlRQuF048cITgDMdvKM5dP4x+X1xkstlAOX6nyxtO2N6Kj/WMZ6lRj9H0xpjekX1AcitRGR11K0hlMkEefveesHGS49w+rkHpCk1OplwjFadUAf5bB1Vm/EEdwwM/hMi5noVGl6Yk4rwinXotSqLqVlPIagSN1J2M/wBNsVMtFpxXKcXo0mL6hrJLFjTYvJiZ1SLsTz9QMTZvtdRZi+irVqRYsVW37oj4RJ+FVEkk9cdA432JFdKfdqksviqlATETKqYGpjzMaQW8sZdvspqCuqiSpuzlhqHmYEH9e+m8aWqzXEOL1Vhhl1phhqUsGckbgw0LaOanfFPhnDa+bfVBqBYk2MDnCyIHoMdl7YdkErU6QQKpQ7EeEgggggeZn2xm+GfZiqj70KCZggNIB6OG33v54JnNDQl2a4XRVAqJocb2M/MgeuIeOUIIQifiiB4ieQA5k7R5YN8O4Kcssd8zAbatOr3YAE9L+UnC5ljUINNQaqKWQbXjb16A+WM99npY7GVlXLpl2IWsqmo1PZlVnMExbcxvg+Exjfs+WnVZ80qsrvThwxEliwJm02iBbYY2c3xGXqoQphrYlBw04RoThIxLpx7TgJDGEAw8jCLgBkYeox5lw5MAKMew5BfC4AOMMeGFJwi4lRxGEjC4TAATtUn3K/xj8jjP0Uxou1Y+4/3L/PGeovYYvHxN9W6FM/X9fPF1WxTD/r68sWA2ChPTzA+HpH6+WKXHOP0cpT11SAogm07kACBuSf59MV8/UKurA7iD7Hf5c8Mqdw1Nv2jQVe5FSIhdgdVoG/vg0APi/wBqWTDqPEy38SDVysf74L8H7QJUUTbUCUJEB15EefUe+xGMitThdCq1YV8v4vCFprrINpsoJHrEYI0OL5fNkU1Ygm6FlZJjfSXAm4mAeR6YuyfE7EOI8QE2Mev09MDaGZ0sCX0zI1k7Tzkn6W3wnEuHsjQTvz8xbbl/cjDuAhXzlOmyhgA5IIBBgWsZBvf2wBqOzuXprTJpSRsWkEE7sRFtzfptywT1YUiAAABGwFoHkOQxGcZ7UfheWGLiQYAUYRjhMenACRj2FBwhOAPHHow1jhRgCWnj2FTHsBjJx4DHmx7EmccMJwuGzgAP2qH/AE/+5T9cZqg9saXtOPuP9y4zFKOknF4+Jvq/TMf84sM0/r9TitRYDEz51FqLTLKKjglVkAso3IHQdf74ZG5lCymJJF46xv8AMHADiPD8vmKgNZQ+gEKrSVkxfTYHluOmE+0DtO2SypNK1WpIRv3bXf12A8z5YFZ6vVy65VkTWHoKSrSGLog7yGJhmYHvADBjX71JSogclWpuDQp0lFgCtGmttjeAZ3GLZzFRVbvtTTuWgx6DrjCcS+0qqx8BdI5RHtG9x+ueKNf7RK1RApA1df59cVxtG2s4jxtUVmdriwF7i1r7/LEPYms1SuHLhWOoruLKrH/cL3A+mME7sxmqeQJkm3IT5gwPynGt7F51atbcU9Ed07qSBeCpA8Kd5IWTJiYuBDuOoW3VOG8VSsKgUw9J2p1FkEqw/kwuDzB6iBZxzRuPjK8YrVlkrVp0nrUwDILU1LEA7kWbr4vM46TSqq6h0YMrCQRsR1xjlNLl2eMOBw2MeGEDpw3Ck4TADS2FwmPEgYA8xtj2EJw5cAS08ewiY9gMbbCY82EOJM6cNx7lhGOAA3apvuP9w/njM0QSY3PQCfyxo+07roVWOkE6ifJYn0FxeMY7jvbDLZNlDMUa5CoA7EQbmbEnYaiACxPKDpj4mj65V0Et4FndiAPz2xxPtV2iNXP96HYKjqQy2ZUB8Gm4M6Bq5eJ39cG+KfaFXzNGs/cFEYadbksqU2sKdNYA1MJDVDPxW0iMYGkutxJkkyTHU/8AONsMdeotbD7Q+0P7bFVQUpliqK0TAgyQDAJJm0xYT113CKS5jKLl6hajUqU0q5cXVjWRSA7M29wLQQVZSN74fPUwMrTDGD942/JRHM7XFrk9MHOxWarVcvVoCYWO8cRqQAfcEGZKjSVKwfCm6iTgs66DN56mahbWumtTOmohGlgQbmDcgEb73vtiu+SURDamt4RcmbKAIkn4dh5c8dS4p2Qp5ormP2ZnzSqvfoKq5ZWYgqtSdOxKkgqegMlTE3CPs4pdxOZmpWYgh0JGgwNCppidJImpzi0YXODTDdmeFVA4r1KZd0eEyrABqoganJOyLquwHQbnBSlw2jWdHosy5an3lbMqwCuoQ+UDSUinT2gajyxd45wt6fgrpqqsFSnVoCDVZW1Jl1UWRBCMzeEmDvM4G9ps/wB3TbKU4qVqxD5mtRqDSTpBakFA+BFheQjSTckYfoAjnmrmtmqk669UjyCFH8N+n3cfw42HYnjtWkWDXRpYqZJ1CEJW+xZWNuu2Mg+XZaehB42ZViLl2gAD1/keuNRkKndsy0iWVISd1YJdz5ktq9sLKCNNmPtDprUCMjAlSQZW8bgBiswIMb8owbyXF1qadvGJUgyrDnDCVPznGTzXDqVZk1qjpuARIhlHI+3yBwJznYC+rKZh8t4g2jWxTUJhhefnMYjjD26bTzSPOhg0WMGYPTDwcc1yXFOJZUE5qn+0UtUl6LhXUGNZUKBqBF4i59TjY8K7TUMxXNLL1UqhULMVLArdQogqAwMmYMjTfe03GxWxicITj2PRiQTEinDCt8PjAEinHseQ3x7ABojCHDmwycSo7EboMSHFLimfWjReoxACKTfqBYe5t74CY/t7SbMOtJKiU+7DFi9PvZ1gCAJGmImZmRHI4zuS7I0mrGtW1ZmsxA11QoAgACEHh5DefTEvC8y1TVWaQzmSCIJMvFr7SY+eC+kg8uvkfLy/4xtOukeuafapmXGbWmQQiU10zs2olmI63hf9kYzXA8sz1DpiwJOqwsPr/wAeuOucZy6A06tailcKzE06kwRpYTsbyRuCLbGMZHsfklWiKoF6jWiwF2tPSYF741mX4p0hTiGZzGbNGloQUE0liNmChGYc9TGVWNgxNo1CvUy6UMzRq1AFhvGoVlW50ygEyq2Nze/QjBjhSKjVKq6Q1ao7pqBJKzaCNiFYN6VD6CzmMslZGESjEiTcqTzEDawOFs2qo8ap1Wd6iaqICo51Bm70spGXpaILQxQkydgepwSbiJoKahIq0Z0haS+OlfSlFET4jG5MbcuWD7NLUUdw7aqmXB7imANRptqlqVvFUYkKZ+ELONDmS3D1DMpqZyopYIp+7y+XVgahGytpFtZuzkcsZ3FUozxPMVFSo6wuaCGGZSyZRGEzYeKoReBfr4QNXEeF8aWjUJZNQqJDQfhkg6jIOo+GSTF2PtoM/n61dV+/q6KhNSpSJZFpy0LLEl3ZgDJPIg2kYM9n+CJlm71lDVWkEESoBnleVIMECBHpjTH8Z2m9g2Qrk1DUUQVbwLc+Nl7tSJ/CJcmbjwzONHl8oacCCABAJ5n96Oe9/XFHg/D1qVyKcfcKX7otLS40gAc1pr4CepGCn7KEUg2JkmJMjoIvHkMKiH0fh1EAKkQZtAYjabSDN+hxoVpgWuAdj+c4zmbcDLuFQLCG+mDaIO1/n8sGKtcEAnZRO8fq/wCWIprbUxvy6efXpiCk4DsUGlgF2G925Wn08ziuueIGxt9R7fq+Bue4peo0wo0gmecMeQibrA5z74NBu8vV1oGA3Gxw8DAHsvnvCEY/FJBPURP540GIqjIx6MPZcKAMIPKmPYkUXwmEBh8RnEjYZiVEOMX2x4gtSotDdVu/QmxA9hPzxsqjAX5DHLe1Ocmu4oQSviJNpVrGJuZ2nlGLx9TfFU5krU03YKfCCTO5ED3/ACwaNa14mdtr+v62G2M0MzrrUy0qxptItZ1Iv5gjngxUpnUFM2F4J5z/AFGNKkztCGag5HNXggmRFNmmw8hgB2cYnhwXz7sAHnUh9YgTIQt/440nEMn3lAhTujgW5wQQdtxIwH7GcKBQhXYNoWL+ENBOrlDEaATvYdcOeBLW4fSAUKkNSbwsrMQRF+QWwsLWEYWgil3IECIJg3I/5xDmWq1M3pLkJTM1LW1NuigETAglucjrgkcppjSbk2Hl/XngIM4hlnFVKtMhXpSy/wAUGV/hYEqfLbEmey2XzOW/anrZgVK0IG7zxjTLGki2A0GRBH7xJ8WsEs1SKoSRbcSPaMZvM8P7tWYawa7SVF1UsBNtgY3kT4txhygLr8SisSx1EmXbe4Gwkzp0gQPS/WtxXj1R6qsdQgaoXwltgOezMQI6TiXieRSkKTKpESz3m5MmI6en54rcJp97nQzqWFPSStyZFkMASby0Dl6YuaJtcr2cIoKQ+iuh1JVSQe8MajBPjViVUiALL0ulD7T6VEmnm6NRai/EaQDU3j8SyylZF4kj88E1r6FquSPCAIWfGJ0aJK2m+37w3wD7Q9nqdSqSRKnUbcm2PpIAMxvIxEsvqvFTPfactWaNHLAI/h1O/iAYgTpUQLX3ONA2bERNoEg7+wPUDbGfyHZOlSIYE6psTHXl/L1OCld5qLJPqd5AkATzH6OHdfCSUK8pB9I2NzH88Du7B8dQgJTPM2Lk6RCgXYhRvFvfHmeNRMrtPKZPtyv7iMN4VUR2IeQAWKagCGGppM6fC1onpy2wBYynFqkliCCTppj91QZO4m5km8QAMb/gfFu+Qz8S/UTY/OR8sYXOF2PgIOqNPKeRi235xghw3NHKtTEgTYDfVPKNwJ54nKbON7OPThiVgyhhsRbEyNjJRVN8ew5RfHsIxZsMIw9sMOEYP2jzRSmBPxGPlfGETL+JHaGIkMVvAJG/W8YOdr8yz5kU1stNRPO7SZ+QAjAemppyGGpTJ1DYi8ehi3sMaY+IrOdp+ILTzNJlsqsBI2hgV323MxjVuPGoi0COsACT9f1z5x25qrolHEHluYkkG/8Azjcdl+JDM5WhUJGrQVaIF1kMPpt540s62kUStpUkx4ZMk25ze0bTPqcYfgdR6WfamCCDOkD4fFSJVTaxBpBfnbHRaWVR5BGoHlEggiIufPbGB7X8EbJ1xXpljTUU7E6mUU6isCC0kgCR6HCxOtRwvhYSkVIBYyxWPFfcnqZP5dMVuJZxaby0mCoEWBPLb/n6YuZHtPQaidNRCGBAeRpG5gj8PoegF8AONZumiJUENSBPjUhoPW03mbjp5xhfQmr8ZUy1QAIia3vJEbL5SY38+uA3ZrjFSuXquVEKWCbALtqJP4RHrfFLtFRq1KS5bLU6tViFauUps0FgHRDAMEAz774grd5SojLksrHSCjq9Oxnk+4kk7CQGB8710W1DiHHdxpGqQWYHnHlAMD9WwX7E5Emsx1eJ6Su0C6l2LLfkQoX54ztPJd5UVCwerXcAiCO7XV4jHKwHoJx0HsvSKPWrNAB0LpBEBAsIZ5202v0th3Ugialmmp0mvaUcqNwO9hGJOyyDz+EeWBPGeP1KLihSB1soVTyVCzHxahq1BYEbatXMXdx/jC0QXqSSSxpp+Nm5SZI0qSfqTBgYy3CcvWzFc1quol76rjYiAOigWEbQMKT7Q3tHMWBIIJ3FxNzcWHTDqhUwI2F5ESIkA+x/W2KmQVnpztBiCBMCxPnYbjz2xZqOJF5t0vuJnqL4kBHGs1axuskg7+GS0E8+fzOK/Z1lqZenqFtPImdSm5N4PL64pdpOJAUmPiB8S7gxI0gWPqCfI4o9nqZKIA+mZ0z8K3YzY3O2L10TcDMaSCZ5BbAmOXMR+VsWMnlFeq1ZyB3YNp95ne1vafTAWh3aFjrZyJm+8W3Nt/rOHIKlQQjaUNyNyx5ztEfrniFOjdn853lIno7DebWIP128jgtT2xgeF8ZOUzCI9qVUaWJ/C8+BvJZlf9wPLG9GM7FRIGwmEnHsIxk4YcPJwJ41xUUVt8UH2HXEw2e4xWTv6lZvhELP8Ij164B1uJaUBWD19Dvueh9sPzmWrOIghTewPsDHn+WBmXoVNTg7Db+U/nPTljaRmxHbPiaVKYIpFWYka7gQIMD968iT0PXBH7KuJEd5SNwCHAsd1Knz3VcQ9tqNTuQCVAX8IIJibbX5/Qe6fZPTBq5iSRFIG28BpP8AL541/wCS+ugDi6IpLVFQfvOwUAz1NuQtzt7pxA0uJZKotHM0O+QwxZ9K6SsNcrJt0BEgeWMzx1wBTW8NWWNJmRDNN+drA9OmMtwat99DctQvaCJ9Y9Z5jpGIk+jazV49naZZKTpVAAH3VJ2XpHiQR8J5dfaLgGVzb11et3yUGqg1XKsEBMEiIsWsvuOuG8UzTgs9NiCVCQFvC2IMNEyTeIMRaDgZl8w5yteNB0PSYmCXO6qQSYAB32MsOUxp8Jfq8azK52o4q18qlaozalDC19JgbgCNpsMEONcBakRmavFctXdgANFR6lWCpIlQuoCBB+WMoMy7+IsSUGkbQBt8rn3OLXEqOkKAbkXFhz33jnsLbYegL8LztEVlepWpqKVPu17qlVDPMhnuo1VCWILMRb0AxukrFgf2emKaDSA9Yk/CoUBaQgzH72iZuDjlmZypWih21Xkja9o+vzxr+FdowEVRqaAJbcbSRy5/K+8XjKHFmj2WTvWeqzVHMCXg7HkNgNgBECD7H6HZ6pDGjTB0gSNhF9IvaegAOKuQzwZpI6k7xfYzMERvy3xFneO5kFxlaulaoXUGTZgNIZTMqSItt4RtiewkpXXVFombx/z6YF5rOQQIDjUBb5RMb9NjI6buSoKNNFeoZRbT+I3lTEgnxC2/1xFVcaS6AaTfnYx5naCeXTCDN9p6pamWMjVUB07AWfbnEjEPBr0x8uYBE+V7f3jE/aTKHSxkFVgDTeYMEk8zOrf+4g4LV1UwrVFpqp3iDc3uOhA/PGvwmwylEdyFWoNTD4iwlZBM6TvBbb03wTypNHSpJqN1NvPp4Rbb0wG4Pl3GkwbbO3oLwDANxz3J5jGip8OADOzHWwsBF7dSOkYzphmfyozTmSbDTpHWxt9RPQ46J2ZzjVMsoqXqJ925NpZYAb/cult/xY5k3AGLSlceKSAd/bqYn2xquxvaMrUWhWEd54VebGoNgekzAubge05Q43IAwmI6laDBx7GSxpjjnXa6rX/an7umXUAXmL6QSBNiZtHrjX9peJdzlnfUVAgahuoJiR5/1xieH1fDrFaslMg+Kv3YQ+YVhqPqOpvisf2VqvT46aazVPdX2a0efmOuJjniyzTYVbWZSI9zMe2LT19Q8CZfMj/RUCNMj8LBl99XsOed47Vp0wTVyGZokH4qWlhaYJNJ4J9euLk2ljO3VYuygbL8VyfFaZO1vI2B9cO+zSqUq5hwT4KEkASY72mDbnAJOA3F+Mo66E1BZJOoCSeUxuec8zOCf2dtprV2DaYy7c4F3pj6TPLbcY21+KRriGcLV6NONIUsYkH8C3vuIZoA6+VhJPd5yoGBB1MBBmxiIGq8zf16HBXOlTnlqd5SKimP8+stEyZFgD5DqLYTL9nnz2ZrPQfLuFA1jvQsCItI8QtEjrzxMDN1M9qp1Em5JiOckH36/wC0G2KdKe6zFrE0xbb4pudvbzHSxX9uy9GuadakKqidRRmB1G/xGJiw22vvhH4zlDRrRRGtqylFLVIFJSCE8MKZAgsfF4j64sBVNQNSi8MLiYIkTB9ZN/64t8WqFtHnYX1EiALgWB3P+7lti3xPj2XeppoUlpUqi/eB9RAfxAMNE2HhMhZ3BBFsE+O9nxl+4NTM5ZlYggU2eq20kkKjRysY32NzhAM7SZXRTp2J2Wd7wP78/bfEvZgk0zEmIncz0HpaOe52xd48ErU1/wCpy6xHhZcwGMi0IaEkADe/xcuYXhuZFBYmfHptIHLxAMAwtsSATcYXsDc5V1pKSRuJNyROwE7eQNthirV4qA3wxIncciQP16dZwO4fS2BJAk6p8hJNvf8AW13P0XakKoVEpW07eIyRu3Ox8Kgm4JFxiNGgbMUqqtadIEbSDeQI3MSfXpvgWM3CGIIk+GDFxYz1i8bke2Lz1wiNcAm9zMyJNhMzJ2iJxT4lTUpT3bVBjUdoiwPnaAd7ejhGplu8y7gXjaL2iL9OU/w+UYBZOqEMG4IUgzFjBGw6Ej1nfGl4WjQNQs7qLkgAwW1RHMAjyn3OUzNYBja8sJn/AFE+nM/PFzvoNtw/P06jwqF1UWUkRHodvfmcaGhnJksCo6Hp5xbnPPGV4FnqdJCtGjUrVrkiLiI3nYT9QYAx7P5fO1ZbNZqnlEI+Fng6f4Flm98Trs2iznHctSeCxleW99/Yf0OFXj2WzI7sOKbiGSpYeIGRJjkR+WMDWpZFSdVfM126pTVFI9XJP0xc4Rw/JViAaWdpyQNYKVFk2EjuxH9sHGDbqHbjtf3PDFcFe/rAJ4SGAaPvGEeUkeowmMe3ZXKU/C2dZqVQMo1qCA4ErcN4WFiDHl1x7BjxkK9u0doaKvlqocal0yR6EMPqMZF+EUMwutwHBEQbgcojkMbHPsppuHshUgxvBt874wlbtBTolUh6sAeIACTe9z5YwxaVVzHYHKufCrI37yOR588AuI9jM5Sl8tmKlQKLK5JteAIsZk7i3XnjWUe0Dx3tTu8rROzOZdv4VNz02Ox8sB+0P2j0WpPTpd7BEd4FjeLrPqPnjSWp6cp43l64qFswhR2vcATym3p9MGvs3osc22mY7mqX2jSFDXv+8F+eA9XJozeGuSTclkI9ZIJi3M/TGv7BcMNGvN2aoCCfhUUtJYyDBOrSP0cbW9JV8rmxUz9WoGiAFkQBEKp6CCZt74qdq6SMFIgkAifLcREWv0IuYgATU4hmTQzlenTXU3fOoWDcTb4b+UCPXlitxLiZcHwQYBbeJME+h5XknyjEyUAmm+Ha9rC3lh9GqoYlk1iDaSLwYPh6bxianVp6hNInqNdj/wDWRy/tjQK1aOVt7Qf5mcFOzWWRqgLwYNgfL13+v5YGVHLtJ/KwH9Bi5wnizUjARXk7MCenQ4V8DVdtqUKpLTc26W26xBFjG884GU4ZVRXlhI26b2t64Mdpczm3AFbLtSA2+5dL9Jbl9MA8gk1PFaL3tsR1wp1A1mY48J+FheCbX94kG/5YG5bg2uqS1QlElgCeZj2HjN46HbfBJOGLWgghQszAG52v6cukYK5LgVMKdTBpP1tJMDeR+exxG9GCZ7PKCDpSTZY2A1A85iNrf3xZzWcgRAOiwJup9QBM9NJ64s5rsurOukkDnGx2+m56GcU83wKqrDSCTaLW/FvyETPPywugqDitQU5Hh8I2i0bGOpBBta8YJdp+waUch+0I0kGmWMzOqFaP9xGBVQMpYOkkqAdxAJUmByMc8dRzPZ01suaNV1RXpwSFJjZlO/IgH2w7dBxPhtKuxIoF7/FpYjnAmDtJwcyfYGtUaalQKTuYLn3g3Pvit2b7QjKO0Cz6QzQCQBMFQfWYPle+NYvaDNFvuK2TrgiQPgbrGliDPkMVlb8Jd4V2CoZcTWq955aFG3MG5F/PnitxrtCyApk8uVUW1ldhcCJP1PXHh23zlJtOYyQgyfCDJE8hcG9v1fQcM7QZPNxpVUqXXu38LExtPn/LGd39Nz/h/D6rlqVQEGqZpnl3okDeJkalteT6YXGm4lntOYpU+67tlq07E89S7fq84XByp6b+s9aorK0BI8U2Nr8vMYBLw+mjajFQjmR4Vblb8RuTGw3xu8zlQVYRYg45rxvvWH7PQYA6R+EnSVB8UnY+YnbyxnidFnyy1DqamKhMSWEnrv8A06nEBp0+5ZnNGkQ3hJdArAHVHiOmbxseWBtLszURVUutZpDfe6jTU+VMN47W1Ox5WGI+J8JzOgtWzNPTp0waAKgbgAFiIny6YvRAnHM6oVtCUTcFdBXVaQSQQRG8D09tR2Ky4PCEqMsOWemH56A7Wj2YQMcy4kctt3gbb/Kpd2RHlq07HmOZx0X7P80lfhlKgX/y61WVm4kyggbA6nIPUGNrVlOiihxXs9XUmtlH0uSSXSUcyZbxIQx322OOf8eyObDF8wKhJPxOxYmCBuTflf0x1niOWZbBmEbMsNI6FecCNp+eMbWydSs1RXqO8IDDKwP+al4IBmPT88GOQrO8L7GvWy7Ve9pIQGK03bxPpnVA/CfCYmJjlvgVRyBcDSQTtE3nlIN8ahuzbgkk1PEGMLcQTtqH1jf2ONFw7s8AxnSFEEQJAYG3IGd+XLbF8ic7/wANqKTKmfKZPy+XviJlamQylkO4KmDboR0/PHVB2fVbwDz5GdxMTynnihxDhFNgPCf/AB0/O8Xne/5YXMac7fi9czNeqZ61Gv8AM4flFZmJYljEyTJt5n1/5wezHBp+GgJmAe8PkTaAJg+e3PE1Dg7qp8JUgGSo1CbxHMA2v0354fKBAnHyNHhO/IbXjfnN/wAueLf+K1Qs26+EgwDM+E3HW3Q74ptlqxJimSp5Rc3vc7bC/nz2NQVM2gZEVqSOZJCwNJAABYCdMcpi5thagabIcTLGCQwMiSNIIi4vaTI+RwTbNbCdPk/S59Z56b7e+MhT4fpYMtQINgSwBgm0gxpNx/awwSpVK1RfBqYoRBkQZsSahOkHe4Nwbc8TYaTjGZNXUFK2XVqECQPiO9gPi6yox1jhGd7ymGtdVIGg7Eee+OOZl3RmY6GqlRMA92LHSAT/AJjQBawEA3i3Y+yGeavkMvUQrJphCDyZPuzJ33Un3xOc1DjkvEezqUuJtSFNKlFyGA/FTDXCETKwev4SDzwfzvY3JPSQkU6RAk3ABkbEzJ+eM9X4qrZ3MVFKgvVq6WY7sXYBrzaDMc9umNsagC6mZY06bwJbc7gRvHuMVbSDMj2XzFC+VqCrT/7Tt3qHzUg6qZjYgDlM4rcR4JVdjVCNCyWpMAKggRKusd4vO/i8ji7W4LQqAspahUDAB6c0yAF5gED9DFDiOY4hl5dcyayAFodblRcxAmQB157dV6BHhOaTMNprqVNPToqGJGkqdJIJ1SdhEjHsW+xnEaedq0ainRVpsTVQfj8DeICIgtc+ZnC4jLqqjplcSDzsf54wOaKy1OnZjd2G/XTflI+hx0Cq2MRx5Rl809Qjw1UUiAPjUwb/ACO/PE4nScKmYkWAmLb8tsBeOBM9UGUGuVYF3RoVFFzqPTawEzG2+CuRyTd2dLQxOouYsPa5m/PYY9kqaUiQl9R1vUbdjyMchzAA5nre0quS7HUqEiiqgGAGe7n+IgajbkIA5DFLgvA1yudqU0aTVTvNP+pCQ0c48YP9ca/LVQwkREaiTaBFz5ARzxin7a0cxxKlSy9M1O7LzV1RqlGGlBF1kjxNyFo5uW0CeeVgh3Fo6RccufqNhjOcAec8FtD06kCb6gDMkb7QByi3LGh43naY8JedyPiHTaNhf6Yx/Aar/wCJULkqWdQSRcGlUAJYeUb329cEhVp81lA1anTsSQXZgOV/DfltveOuFqcKp3VG2uT4efMkX3ufXrsD4tmq1PM1SiPUqmjS0JTVm/C0tpiSBFz0jrgV2c7W5hAfGhJYyHVS1jcKpgz+Xnh6DTFO7Nwq6vQXEnl+Y684slWmx5sAeZZukzE9MRZrNklmEECAQf3goEADzBHWw3scDc7xt6ZANNWkW0yRcRO3X8/LCgTFIe7MCR1aDaLEGTeDiM8QuZkEWjW8kbbBpmCD8vXEeW46WA1C14J2BMx1sL353wTWsSupjcbiAAZEnYEiwNwevTD0ASrxDTKywkkCKlflBN+8g79B5TMllGmKr3EgkzrVm/eg+JiDtz6ewM9xYSQCeZ1COc9I5eU+YwFYCnmGAI0kSYkyItJ5jfDCSsEpfA1NTaCtNVcehUSZif1GIMm8teoz8hqvBiQBcxuTa1vfFTN0Kbau5tqa3Teem0EX5wbEYmyHCz/3AADaxiRF5ifLbrh/CFOI8OIXvFN6d4iAeR+EXtB5bHa+NP2F4/8As3AalbSaho1qi6QYuzJEnkoLyTHXAHjlQLkqpsGgAG3M6djywzsJVatkHyQgB8wKrtuQAEIQrF5KbztFueFreJz1BwfsJTq0Q/3skGSQsEkfEAVB387ziTK5LP0IumZp/wDbqDfcc5I53BON1VQpT0q0lRDM172iduVt8Z/NcacnQpRHA+EjcQfhYe3oN8LlaNLlWgjoAB3LhQ2gGVJNja/n6+WIqOukjO2wUkgDVqgCDaIv5+eMaqVErMxubEg7GQJvvvtBtAxN+194zuC4ZRoKsT4SSTHpMmeVhhaG24+z/hND9srZmn8TU4iPCJcaza2owotbc49ix9lmTZcvVqsTNR9K6r+BN7/xM3uDj2M8u6ueN7rk4z3bjh4q5RmIP3fisJJWQHFr7dL2xoTz98NemHpkMAQykEHYgiCPkcTDch41ntCAltKKI0zAZtwPPnba98X+D5gsYkEsSWMghIj6RH0xluNV2/ZgskiAYN4M3IGwJm/XnheJZx04OpVipqFVcjdlgSPfn198b62z2IdoOMVuIs2VyWoZZTFWr/3W6W3QdBvv0GJuxfZH9lFSpWIVyGQuTGhf9PUsYk8hbrJXs3SFLhKGmArFQSRuSYJOObUs7UrVz3ju2qQZY3mfPDn6g/1vOK8by1EkFlZoIi5/mbb/AK2A5TiVWrnKD06MJTqoxYjT4Z8VzA2kdfD5YdwvglHVPdgkEQTJ6eeLvbaocvk07j7qbErYwQZvy9sHnRetTV4pVyzGtRRHOnuWNRys+OQytFhIiLSYvYYztHsUXLVKtdtdVjUdUQQKjGZW02mNx9cabiyA5SsYvopsD0JCkkdLmceoOe6Ik+3vid6UyuQya0lZGJSDBJNjBgGJ9AZtviTMcL72ChJ9Lr6FTfrb19cF+PUwKbEDngdTHgc+f8/7C+AB+d4TCEmZAtuD5iwj5HlGB9LMFKcw8HaRqAuOYJ5Ek+uC/EM26QFYgTtvbpfBDgah0GoA78vLyw9kAjjekmSCumZiCbxEE7784nptgXnePU1NQdz3mYZ4SZFNFgHWoBDNULGL2AG18bHiXB6LEE01kyTFrgYEHJIlfwqBZfzE2+mHNEsNxGnpJZAWHxCV1H35/lthaPEaZgMkMTNrjrYiOXXz64i4ll1WCFAMG4EfvYjyNAGorEXAselmH8sI0vG8r32XZEXUSFOmYPhaYnYWH6jALhzBVSs1QoyQEdZhXmVpOu+mFqg3kbzeMbPNoDS2Fhb5tH5D5YxHE8up4gVgaWB1Drab++KnfQdEyXEO9TvVujwOceZGxCkz77xOA3GsjTbwtKtujKQCtxcH1iwsfngHwDPPSzDUkYinsEJkAQLCdtycFu25hEi1lPvK3xGtXQBs81VFCsAxBOmpbxKFlt9oj4fWOWM3kcrVfMIKWrU7IBY/EdO4HKfynBTIfevT7zxTTMzImNjaL+eNJ9kOURs6GKyVV2XybxLPmQNp2kxjTepS9rq2R4etKklJT4EUKPYQPWd8excI3HkPrOPY5u2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6804" name="AutoShape 4" descr="data:image/jpeg;base64,/9j/4AAQSkZJRgABAQAAAQABAAD/2wCEAAkGBhQSEBUUExQWFBUWGBsaGBgXGBwYGhoYHRoaGBgaIBwaHSYfGh4jGxoaHy8gIycpLCwsGB4xNTAqNSYrLCkBCQoKDgwOFw8PFykcHBwpKSkpKSkpKSkpKSkpKSkpKSkpLCwpKSksKSwpLCkpKSksKSwpKSkpLCwsLCwpLCopKf/AABEIAPwAyAMBIgACEQEDEQH/xAAbAAABBQEBAAAAAAAAAAAAAAAFAQIDBAYHAP/EAEEQAAIBAgQDBgMFBgUEAgMAAAECEQMhAAQSMQVBUQYTImFxgTKRoQcjQrHwFFJywdHhFTNigvEkU5KyY6IlNHP/xAAYAQADAQEAAAAAAAAAAAAAAAAAAQIDBP/EACERAQEAAgMBAAIDAQAAAAAAAAABAhESITFBIlEDMmFC/9oADAMBAAIRAxEAPwDqRwgw84accLYk4YThxx6MMOZ/brfI0enfj/0f544cfPHd/tyX/oKf/wDdf/R8cN7u3699v168uv8Ai/qyy9QhMOg4k7qJHT/n0/XPGj7H9mf2l2dxFGmJc/vE/CvL1PpuJEXaQdwjs3XzBUohCn8RkjzIgEkciYgcyMaRewKgeKpqOx8QQcpFkqbeuNLQzi/5dIQuwAuTymw5DYCy7ADbF3JdnsyxPgABYkazpgWmQbg6iSLHGdzp6YfN9hkEaajA+1RZ9gjD2DemBOf7JZiiJK60H46ctHqIDJ7gD1xrO0+VWmwUZhKtW5KUhrFMbeJuRJsF9drSDy3aatQYHUQBFmv6+n5/yctIBpZUnbnyv9PXr54vZThpJFucb72Nrf2/rp6fGcpmiQ4FGofxqIB9Rz579dxiz/ghQiRqB2YTB69Yjp5WkYVyGgrIcHZyAoYneACTESZgTH5avfB/LcFYQdBBaCPCYILWi2xNufLe2LvDKOjV4QwYC1xBBDAgqQdwLdMHMrm2BHgU3VjOq7DTpaxn8C2nridnpQy3BGCg6GgkgeE3IgmPb+fQ4I5XJkAHSfIwbjb05geVsXaGdYEmBJvMnYhFiZ/+NT9MT0c60iRtM7mSZiZ5A3/piLo0NHLG9jYwbGx2j+2LByxuIggwZIF+m4vh1CtC7dYPrAPzAGHirJMgEEzG1/0dsSaCnR1GAJmfoJ/IYVsuwtpO3Q/o+2J6dfSZAHveDEH8z+hiWnnoMsLGDbqNMcx+7OH0FQ5ZgYKnbpPnP19sKMuY+FoOxg4spxAhpjmDz5BQOf8ApGHpmzf0I+gH8sHQRLl4ibTtj2LLViYnl/QD+WPYkxV8Mw+o2IwcQp44U48RhcMnOvtvT/8AHJ5Vl/8AVxjh+k9P1/P+3LHcftt//Qp+dZfyb+eOLChPLn/x6XH16Y6v4v6s8vS5Hhr1XWmiy7sFUeZPPoOc+WOg8YzFPKUEyVFgTI1uB8Tk+I++1+UcgMAuzVdcqlbMm7f5VL+IjVUb1ghR/GcJw2khIrV2LNVYBFiWJJHJbmDBtf3gYd7IWyHaHNUKWihVSmp/+JGYTBs7ATM7HV0nkDNNsxnuHGiaeYzFbvf8w6UosuoG7AqrjTbTB8V8Ecp2eyyNqpZerXZdqmcBo0FO0ikRrqHyZelxg3UoOQO8FTMO/wCFT3NNFEbIWAC7LLaidr3xnapil+zjOACMvSQDcd4gv7CBJ9cBe0/ZKrlaJq1e5ChgpWnUDP4j4TpiLbb9Ok46fS7HZdvF3CqTurIpjqOnywN43wLL06PdClTVXZVYBVQsCb3WDvf1E8sKZdixwrMMpPh9pnB7s12ufLEqwFSkSNSn5yDFiLX+mNbx/wCy2kcs1TKCp3ieLQzh9Y5qLDxAXHXbc45e1OMbzWUT47lkqiOoemQyNsRv6EciP6YvUqPkccr+zvjTUs0tJmPd1jojcBzZW+Ziehx2FKP6/X8+mMMpxVCUadsT00w5KfPEij9bYhT2n+eHaIx4YeBhBERhCt+lv1tiZk/X0wgGAI9BxIi4dp54euAJKe2PY8jYTCArUGGAYmqLhFTEqNwkYm7rDSmAnPvtlT/oEttWX6giccjy+QJ3HltHTpuLDHavtUy2vJKo37xSNzsD0xgsjwWV8Qk8/eZj+vn646MLrFGXrMdoiy5eghmCajk8pLFQPksdbYEcOpNUrLAZyCGIEt4Vgm3kAdsavtxw37inUEwhIMfuuZU+Qmf/ACHWMA+CcKqsGYE01beqbAKNeq8i2oATa9say9Jd3yHEPAmt2kxptMkfEPUDc9D5YI8RCIDUdgEUeIFNY3BBAF5mNp+mOddme1dJMw1OaleqWALFDJO0+IgKouPDTFmvNziz9pXHG/Y6SBB3teqBofx+BFkkqbEhiouCJGMOPel76bXg/F6OYVjRfXpYhrAEMOoBtIuJ5YzPb3gNKuENVkQhgVL1e7ExygSd+o2xz7s32izOSzIeWq07K9L4FKXuqgaVIFwdrx1wX7W9p8rmitQUWfTeKiimJIFi2o+kKCfTfD4avRb3G4yFZUHdipTdqYn4yzqjQVMxO0XPzOOV9qWy9HOVx3IqIzMWs6lS0HwMDpBDE2Kx64jftQ1esX0IjgQnc03ZgBpAAJqBbDm0i2xxW/wx1GpUq02cyalRwS5MkjQAFg2JksfyxeOOqVq/2K7IVf8AEMsXUGnpGZVwZVqanwkEcy+lSDBBsRjsq04xmPsrycZNyaeh+9KkiYICqwKg/CPHMC0k+g17JjPPLdORBp/thYxP3ePGliFIowsYcwwgwA0Y8Dh1+Zx4DADxhpx7nh0YA8ox7D0XHsIDjLjwXD2F8eUYlRQuF048cITgDMdvKM5dP4x+X1xkstlAOX6nyxtO2N6Kj/WMZ6lRj9H0xpjekX1AcitRGR11K0hlMkEefveesHGS49w+rkHpCk1OplwjFadUAf5bB1Vm/EEdwwM/hMi5noVGl6Yk4rwinXotSqLqVlPIagSN1J2M/wBNsVMtFpxXKcXo0mL6hrJLFjTYvJiZ1SLsTz9QMTZvtdRZi+irVqRYsVW37oj4RJ+FVEkk9cdA432JFdKfdqksviqlATETKqYGpjzMaQW8sZdvspqCuqiSpuzlhqHmYEH9e+m8aWqzXEOL1Vhhl1phhqUsGckbgw0LaOanfFPhnDa+bfVBqBYk2MDnCyIHoMdl7YdkErU6QQKpQ7EeEgggggeZn2xm+GfZiqj70KCZggNIB6OG33v54JnNDQl2a4XRVAqJocb2M/MgeuIeOUIIQifiiB4ieQA5k7R5YN8O4Kcssd8zAbatOr3YAE9L+UnC5ljUINNQaqKWQbXjb16A+WM99npY7GVlXLpl2IWsqmo1PZlVnMExbcxvg+Exjfs+WnVZ80qsrvThwxEliwJm02iBbYY2c3xGXqoQphrYlBw04RoThIxLpx7TgJDGEAw8jCLgBkYeox5lw5MAKMew5BfC4AOMMeGFJwi4lRxGEjC4TAATtUn3K/xj8jjP0Uxou1Y+4/3L/PGeovYYvHxN9W6FM/X9fPF1WxTD/r68sWA2ChPTzA+HpH6+WKXHOP0cpT11SAogm07kACBuSf59MV8/UKurA7iD7Hf5c8Mqdw1Nv2jQVe5FSIhdgdVoG/vg0APi/wBqWTDqPEy38SDVysf74L8H7QJUUTbUCUJEB15EefUe+xGMitThdCq1YV8v4vCFprrINpsoJHrEYI0OL5fNkU1Ygm6FlZJjfSXAm4mAeR6YuyfE7EOI8QE2Mev09MDaGZ0sCX0zI1k7Tzkn6W3wnEuHsjQTvz8xbbl/cjDuAhXzlOmyhgA5IIBBgWsZBvf2wBqOzuXprTJpSRsWkEE7sRFtzfptywT1YUiAAABGwFoHkOQxGcZ7UfheWGLiQYAUYRjhMenACRj2FBwhOAPHHow1jhRgCWnj2FTHsBjJx4DHmx7EmccMJwuGzgAP2qH/AE/+5T9cZqg9saXtOPuP9y4zFKOknF4+Jvq/TMf84sM0/r9TitRYDEz51FqLTLKKjglVkAso3IHQdf74ZG5lCymJJF46xv8AMHADiPD8vmKgNZQ+gEKrSVkxfTYHluOmE+0DtO2SypNK1WpIRv3bXf12A8z5YFZ6vVy65VkTWHoKSrSGLog7yGJhmYHvADBjX71JSogclWpuDQp0lFgCtGmttjeAZ3GLZzFRVbvtTTuWgx6DrjCcS+0qqx8BdI5RHtG9x+ueKNf7RK1RApA1df59cVxtG2s4jxtUVmdriwF7i1r7/LEPYms1SuHLhWOoruLKrH/cL3A+mME7sxmqeQJkm3IT5gwPynGt7F51atbcU9Ed07qSBeCpA8Kd5IWTJiYuBDuOoW3VOG8VSsKgUw9J2p1FkEqw/kwuDzB6iBZxzRuPjK8YrVlkrVp0nrUwDILU1LEA7kWbr4vM46TSqq6h0YMrCQRsR1xjlNLl2eMOBw2MeGEDpw3Ck4TADS2FwmPEgYA8xtj2EJw5cAS08ewiY9gMbbCY82EOJM6cNx7lhGOAA3apvuP9w/njM0QSY3PQCfyxo+07roVWOkE6ifJYn0FxeMY7jvbDLZNlDMUa5CoA7EQbmbEnYaiACxPKDpj4mj65V0Et4FndiAPz2xxPtV2iNXP96HYKjqQy2ZUB8Gm4M6Bq5eJ39cG+KfaFXzNGs/cFEYadbksqU2sKdNYA1MJDVDPxW0iMYGkutxJkkyTHU/8AONsMdeotbD7Q+0P7bFVQUpliqK0TAgyQDAJJm0xYT113CKS5jKLl6hajUqU0q5cXVjWRSA7M29wLQQVZSN74fPUwMrTDGD942/JRHM7XFrk9MHOxWarVcvVoCYWO8cRqQAfcEGZKjSVKwfCm6iTgs66DN56mahbWumtTOmohGlgQbmDcgEb73vtiu+SURDamt4RcmbKAIkn4dh5c8dS4p2Qp5ormP2ZnzSqvfoKq5ZWYgqtSdOxKkgqegMlTE3CPs4pdxOZmpWYgh0JGgwNCppidJImpzi0YXODTDdmeFVA4r1KZd0eEyrABqoganJOyLquwHQbnBSlw2jWdHosy5an3lbMqwCuoQ+UDSUinT2gajyxd45wt6fgrpqqsFSnVoCDVZW1Jl1UWRBCMzeEmDvM4G9ps/wB3TbKU4qVqxD5mtRqDSTpBakFA+BFheQjSTckYfoAjnmrmtmqk669UjyCFH8N+n3cfw42HYnjtWkWDXRpYqZJ1CEJW+xZWNuu2Mg+XZaehB42ZViLl2gAD1/keuNRkKndsy0iWVISd1YJdz5ktq9sLKCNNmPtDprUCMjAlSQZW8bgBiswIMb8owbyXF1qadvGJUgyrDnDCVPznGTzXDqVZk1qjpuARIhlHI+3yBwJznYC+rKZh8t4g2jWxTUJhhefnMYjjD26bTzSPOhg0WMGYPTDwcc1yXFOJZUE5qn+0UtUl6LhXUGNZUKBqBF4i59TjY8K7TUMxXNLL1UqhULMVLArdQogqAwMmYMjTfe03GxWxicITj2PRiQTEinDCt8PjAEinHseQ3x7ABojCHDmwycSo7EboMSHFLimfWjReoxACKTfqBYe5t74CY/t7SbMOtJKiU+7DFi9PvZ1gCAJGmImZmRHI4zuS7I0mrGtW1ZmsxA11QoAgACEHh5DefTEvC8y1TVWaQzmSCIJMvFr7SY+eC+kg8uvkfLy/4xtOukeuafapmXGbWmQQiU10zs2olmI63hf9kYzXA8sz1DpiwJOqwsPr/wAeuOucZy6A06tailcKzE06kwRpYTsbyRuCLbGMZHsfklWiKoF6jWiwF2tPSYF741mX4p0hTiGZzGbNGloQUE0liNmChGYc9TGVWNgxNo1CvUy6UMzRq1AFhvGoVlW50ygEyq2Nze/QjBjhSKjVKq6Q1ao7pqBJKzaCNiFYN6VD6CzmMslZGESjEiTcqTzEDawOFs2qo8ap1Wd6iaqICo51Bm70spGXpaILQxQkydgepwSbiJoKahIq0Z0haS+OlfSlFET4jG5MbcuWD7NLUUdw7aqmXB7imANRptqlqVvFUYkKZ+ELONDmS3D1DMpqZyopYIp+7y+XVgahGytpFtZuzkcsZ3FUozxPMVFSo6wuaCGGZSyZRGEzYeKoReBfr4QNXEeF8aWjUJZNQqJDQfhkg6jIOo+GSTF2PtoM/n61dV+/q6KhNSpSJZFpy0LLEl3ZgDJPIg2kYM9n+CJlm71lDVWkEESoBnleVIMECBHpjTH8Z2m9g2Qrk1DUUQVbwLc+Nl7tSJ/CJcmbjwzONHl8oacCCABAJ5n96Oe9/XFHg/D1qVyKcfcKX7otLS40gAc1pr4CepGCn7KEUg2JkmJMjoIvHkMKiH0fh1EAKkQZtAYjabSDN+hxoVpgWuAdj+c4zmbcDLuFQLCG+mDaIO1/n8sGKtcEAnZRO8fq/wCWIprbUxvy6efXpiCk4DsUGlgF2G925Wn08ziuueIGxt9R7fq+Bue4peo0wo0gmecMeQibrA5z74NBu8vV1oGA3Gxw8DAHsvnvCEY/FJBPURP540GIqjIx6MPZcKAMIPKmPYkUXwmEBh8RnEjYZiVEOMX2x4gtSotDdVu/QmxA9hPzxsqjAX5DHLe1Ocmu4oQSviJNpVrGJuZ2nlGLx9TfFU5krU03YKfCCTO5ED3/ACwaNa14mdtr+v62G2M0MzrrUy0qxptItZ1Iv5gjngxUpnUFM2F4J5z/AFGNKkztCGag5HNXggmRFNmmw8hgB2cYnhwXz7sAHnUh9YgTIQt/440nEMn3lAhTujgW5wQQdtxIwH7GcKBQhXYNoWL+ENBOrlDEaATvYdcOeBLW4fSAUKkNSbwsrMQRF+QWwsLWEYWgil3IECIJg3I/5xDmWq1M3pLkJTM1LW1NuigETAglucjrgkcppjSbk2Hl/XngIM4hlnFVKtMhXpSy/wAUGV/hYEqfLbEmey2XzOW/anrZgVK0IG7zxjTLGki2A0GRBH7xJ8WsEs1SKoSRbcSPaMZvM8P7tWYawa7SVF1UsBNtgY3kT4txhygLr8SisSx1EmXbe4Gwkzp0gQPS/WtxXj1R6qsdQgaoXwltgOezMQI6TiXieRSkKTKpESz3m5MmI6en54rcJp97nQzqWFPSStyZFkMASby0Dl6YuaJtcr2cIoKQ+iuh1JVSQe8MajBPjViVUiALL0ulD7T6VEmnm6NRai/EaQDU3j8SyylZF4kj88E1r6FquSPCAIWfGJ0aJK2m+37w3wD7Q9nqdSqSRKnUbcm2PpIAMxvIxEsvqvFTPfactWaNHLAI/h1O/iAYgTpUQLX3ONA2bERNoEg7+wPUDbGfyHZOlSIYE6psTHXl/L1OCld5qLJPqd5AkATzH6OHdfCSUK8pB9I2NzH88Du7B8dQgJTPM2Lk6RCgXYhRvFvfHmeNRMrtPKZPtyv7iMN4VUR2IeQAWKagCGGppM6fC1onpy2wBYynFqkliCCTppj91QZO4m5km8QAMb/gfFu+Qz8S/UTY/OR8sYXOF2PgIOqNPKeRi235xghw3NHKtTEgTYDfVPKNwJ54nKbON7OPThiVgyhhsRbEyNjJRVN8ew5RfHsIxZsMIw9sMOEYP2jzRSmBPxGPlfGETL+JHaGIkMVvAJG/W8YOdr8yz5kU1stNRPO7SZ+QAjAemppyGGpTJ1DYi8ehi3sMaY+IrOdp+ILTzNJlsqsBI2hgV323MxjVuPGoi0COsACT9f1z5x25qrolHEHluYkkG/8Azjcdl+JDM5WhUJGrQVaIF1kMPpt540s62kUStpUkx4ZMk25ze0bTPqcYfgdR6WfamCCDOkD4fFSJVTaxBpBfnbHRaWVR5BGoHlEggiIufPbGB7X8EbJ1xXpljTUU7E6mUU6isCC0kgCR6HCxOtRwvhYSkVIBYyxWPFfcnqZP5dMVuJZxaby0mCoEWBPLb/n6YuZHtPQaidNRCGBAeRpG5gj8PoegF8AONZumiJUENSBPjUhoPW03mbjp5xhfQmr8ZUy1QAIia3vJEbL5SY38+uA3ZrjFSuXquVEKWCbALtqJP4RHrfFLtFRq1KS5bLU6tViFauUps0FgHRDAMEAz774grd5SojLksrHSCjq9Oxnk+4kk7CQGB8710W1DiHHdxpGqQWYHnHlAMD9WwX7E5Emsx1eJ6Su0C6l2LLfkQoX54ztPJd5UVCwerXcAiCO7XV4jHKwHoJx0HsvSKPWrNAB0LpBEBAsIZ5202v0th3Ugialmmp0mvaUcqNwO9hGJOyyDz+EeWBPGeP1KLihSB1soVTyVCzHxahq1BYEbatXMXdx/jC0QXqSSSxpp+Nm5SZI0qSfqTBgYy3CcvWzFc1quol76rjYiAOigWEbQMKT7Q3tHMWBIIJ3FxNzcWHTDqhUwI2F5ESIkA+x/W2KmQVnpztBiCBMCxPnYbjz2xZqOJF5t0vuJnqL4kBHGs1axuskg7+GS0E8+fzOK/Z1lqZenqFtPImdSm5N4PL64pdpOJAUmPiB8S7gxI0gWPqCfI4o9nqZKIA+mZ0z8K3YzY3O2L10TcDMaSCZ5BbAmOXMR+VsWMnlFeq1ZyB3YNp95ne1vafTAWh3aFjrZyJm+8W3Nt/rOHIKlQQjaUNyNyx5ztEfrniFOjdn853lIno7DebWIP128jgtT2xgeF8ZOUzCI9qVUaWJ/C8+BvJZlf9wPLG9GM7FRIGwmEnHsIxk4YcPJwJ41xUUVt8UH2HXEw2e4xWTv6lZvhELP8Ij164B1uJaUBWD19Dvueh9sPzmWrOIghTewPsDHn+WBmXoVNTg7Db+U/nPTljaRmxHbPiaVKYIpFWYka7gQIMD968iT0PXBH7KuJEd5SNwCHAsd1Knz3VcQ9tqNTuQCVAX8IIJibbX5/Qe6fZPTBq5iSRFIG28BpP8AL541/wCS+ugDi6IpLVFQfvOwUAz1NuQtzt7pxA0uJZKotHM0O+QwxZ9K6SsNcrJt0BEgeWMzx1wBTW8NWWNJmRDNN+drA9OmMtwat99DctQvaCJ9Y9Z5jpGIk+jazV49naZZKTpVAAH3VJ2XpHiQR8J5dfaLgGVzb11et3yUGqg1XKsEBMEiIsWsvuOuG8UzTgs9NiCVCQFvC2IMNEyTeIMRaDgZl8w5yteNB0PSYmCXO6qQSYAB32MsOUxp8Jfq8azK52o4q18qlaozalDC19JgbgCNpsMEONcBakRmavFctXdgANFR6lWCpIlQuoCBB+WMoMy7+IsSUGkbQBt8rn3OLXEqOkKAbkXFhz33jnsLbYegL8LztEVlepWpqKVPu17qlVDPMhnuo1VCWILMRb0AxukrFgf2emKaDSA9Yk/CoUBaQgzH72iZuDjlmZypWih21Xkja9o+vzxr+FdowEVRqaAJbcbSRy5/K+8XjKHFmj2WTvWeqzVHMCXg7HkNgNgBECD7H6HZ6pDGjTB0gSNhF9IvaegAOKuQzwZpI6k7xfYzMERvy3xFneO5kFxlaulaoXUGTZgNIZTMqSItt4RtiewkpXXVFombx/z6YF5rOQQIDjUBb5RMb9NjI6buSoKNNFeoZRbT+I3lTEgnxC2/1xFVcaS6AaTfnYx5naCeXTCDN9p6pamWMjVUB07AWfbnEjEPBr0x8uYBE+V7f3jE/aTKHSxkFVgDTeYMEk8zOrf+4g4LV1UwrVFpqp3iDc3uOhA/PGvwmwylEdyFWoNTD4iwlZBM6TvBbb03wTypNHSpJqN1NvPp4Rbb0wG4Pl3GkwbbO3oLwDANxz3J5jGip8OADOzHWwsBF7dSOkYzphmfyozTmSbDTpHWxt9RPQ46J2ZzjVMsoqXqJ925NpZYAb/cult/xY5k3AGLSlceKSAd/bqYn2xquxvaMrUWhWEd54VebGoNgekzAubge05Q43IAwmI6laDBx7GSxpjjnXa6rX/an7umXUAXmL6QSBNiZtHrjX9peJdzlnfUVAgahuoJiR5/1xieH1fDrFaslMg+Kv3YQ+YVhqPqOpvisf2VqvT46aazVPdX2a0efmOuJjniyzTYVbWZSI9zMe2LT19Q8CZfMj/RUCNMj8LBl99XsOed47Vp0wTVyGZokH4qWlhaYJNJ4J9euLk2ljO3VYuygbL8VyfFaZO1vI2B9cO+zSqUq5hwT4KEkASY72mDbnAJOA3F+Mo66E1BZJOoCSeUxuec8zOCf2dtprV2DaYy7c4F3pj6TPLbcY21+KRriGcLV6NONIUsYkH8C3vuIZoA6+VhJPd5yoGBB1MBBmxiIGq8zf16HBXOlTnlqd5SKimP8+stEyZFgD5DqLYTL9nnz2ZrPQfLuFA1jvQsCItI8QtEjrzxMDN1M9qp1Em5JiOckH36/wC0G2KdKe6zFrE0xbb4pudvbzHSxX9uy9GuadakKqidRRmB1G/xGJiw22vvhH4zlDRrRRGtqylFLVIFJSCE8MKZAgsfF4j64sBVNQNSi8MLiYIkTB9ZN/64t8WqFtHnYX1EiALgWB3P+7lti3xPj2XeppoUlpUqi/eB9RAfxAMNE2HhMhZ3BBFsE+O9nxl+4NTM5ZlYggU2eq20kkKjRysY32NzhAM7SZXRTp2J2Wd7wP78/bfEvZgk0zEmIncz0HpaOe52xd48ErU1/wCpy6xHhZcwGMi0IaEkADe/xcuYXhuZFBYmfHptIHLxAMAwtsSATcYXsDc5V1pKSRuJNyROwE7eQNthirV4qA3wxIncciQP16dZwO4fS2BJAk6p8hJNvf8AW13P0XakKoVEpW07eIyRu3Ox8Kgm4JFxiNGgbMUqqtadIEbSDeQI3MSfXpvgWM3CGIIk+GDFxYz1i8bke2Lz1wiNcAm9zMyJNhMzJ2iJxT4lTUpT3bVBjUdoiwPnaAd7ejhGplu8y7gXjaL2iL9OU/w+UYBZOqEMG4IUgzFjBGw6Ej1nfGl4WjQNQs7qLkgAwW1RHMAjyn3OUzNYBja8sJn/AFE+nM/PFzvoNtw/P06jwqF1UWUkRHodvfmcaGhnJksCo6Hp5xbnPPGV4FnqdJCtGjUrVrkiLiI3nYT9QYAx7P5fO1ZbNZqnlEI+Fng6f4Flm98Trs2iznHctSeCxleW99/Yf0OFXj2WzI7sOKbiGSpYeIGRJjkR+WMDWpZFSdVfM126pTVFI9XJP0xc4Rw/JViAaWdpyQNYKVFk2EjuxH9sHGDbqHbjtf3PDFcFe/rAJ4SGAaPvGEeUkeowmMe3ZXKU/C2dZqVQMo1qCA4ErcN4WFiDHl1x7BjxkK9u0doaKvlqocal0yR6EMPqMZF+EUMwutwHBEQbgcojkMbHPsppuHshUgxvBt874wlbtBTolUh6sAeIACTe9z5YwxaVVzHYHKufCrI37yOR588AuI9jM5Sl8tmKlQKLK5JteAIsZk7i3XnjWUe0Dx3tTu8rROzOZdv4VNz02Ox8sB+0P2j0WpPTpd7BEd4FjeLrPqPnjSWp6cp43l64qFswhR2vcATym3p9MGvs3osc22mY7mqX2jSFDXv+8F+eA9XJozeGuSTclkI9ZIJi3M/TGv7BcMNGvN2aoCCfhUUtJYyDBOrSP0cbW9JV8rmxUz9WoGiAFkQBEKp6CCZt74qdq6SMFIgkAifLcREWv0IuYgATU4hmTQzlenTXU3fOoWDcTb4b+UCPXlitxLiZcHwQYBbeJME+h5XknyjEyUAmm+Ha9rC3lh9GqoYlk1iDaSLwYPh6bxianVp6hNInqNdj/wDWRy/tjQK1aOVt7Qf5mcFOzWWRqgLwYNgfL13+v5YGVHLtJ/KwH9Bi5wnizUjARXk7MCenQ4V8DVdtqUKpLTc26W26xBFjG884GU4ZVRXlhI26b2t64Mdpczm3AFbLtSA2+5dL9Jbl9MA8gk1PFaL3tsR1wp1A1mY48J+FheCbX94kG/5YG5bg2uqS1QlElgCeZj2HjN46HbfBJOGLWgghQszAG52v6cukYK5LgVMKdTBpP1tJMDeR+exxG9GCZ7PKCDpSTZY2A1A85iNrf3xZzWcgRAOiwJup9QBM9NJ64s5rsurOukkDnGx2+m56GcU83wKqrDSCTaLW/FvyETPPywugqDitQU5Hh8I2i0bGOpBBta8YJdp+waUch+0I0kGmWMzOqFaP9xGBVQMpYOkkqAdxAJUmByMc8dRzPZ01suaNV1RXpwSFJjZlO/IgH2w7dBxPhtKuxIoF7/FpYjnAmDtJwcyfYGtUaalQKTuYLn3g3Pvit2b7QjKO0Cz6QzQCQBMFQfWYPle+NYvaDNFvuK2TrgiQPgbrGliDPkMVlb8Jd4V2CoZcTWq955aFG3MG5F/PnitxrtCyApk8uVUW1ldhcCJP1PXHh23zlJtOYyQgyfCDJE8hcG9v1fQcM7QZPNxpVUqXXu38LExtPn/LGd39Nz/h/D6rlqVQEGqZpnl3okDeJkalteT6YXGm4lntOYpU+67tlq07E89S7fq84XByp6b+s9aorK0BI8U2Nr8vMYBLw+mjajFQjmR4Vblb8RuTGw3xu8zlQVYRYg45rxvvWH7PQYA6R+EnSVB8UnY+YnbyxnidFnyy1DqamKhMSWEnrv8A06nEBp0+5ZnNGkQ3hJdArAHVHiOmbxseWBtLszURVUutZpDfe6jTU+VMN47W1Ox5WGI+J8JzOgtWzNPTp0waAKgbgAFiIny6YvRAnHM6oVtCUTcFdBXVaQSQQRG8D09tR2Ky4PCEqMsOWemH56A7Wj2YQMcy4kctt3gbb/Kpd2RHlq07HmOZx0X7P80lfhlKgX/y61WVm4kyggbA6nIPUGNrVlOiihxXs9XUmtlH0uSSXSUcyZbxIQx322OOf8eyObDF8wKhJPxOxYmCBuTflf0x1niOWZbBmEbMsNI6FecCNp+eMbWydSs1RXqO8IDDKwP+al4IBmPT88GOQrO8L7GvWy7Ve9pIQGK03bxPpnVA/CfCYmJjlvgVRyBcDSQTtE3nlIN8ahuzbgkk1PEGMLcQTtqH1jf2ONFw7s8AxnSFEEQJAYG3IGd+XLbF8ic7/wANqKTKmfKZPy+XviJlamQylkO4KmDboR0/PHVB2fVbwDz5GdxMTynnihxDhFNgPCf/AB0/O8Xne/5YXMac7fi9czNeqZ61Gv8AM4flFZmJYljEyTJt5n1/5wezHBp+GgJmAe8PkTaAJg+e3PE1Dg7qp8JUgGSo1CbxHMA2v0354fKBAnHyNHhO/IbXjfnN/wAueLf+K1Qs26+EgwDM+E3HW3Q74ptlqxJimSp5Rc3vc7bC/nz2NQVM2gZEVqSOZJCwNJAABYCdMcpi5thagabIcTLGCQwMiSNIIi4vaTI+RwTbNbCdPk/S59Z56b7e+MhT4fpYMtQINgSwBgm0gxpNx/awwSpVK1RfBqYoRBkQZsSahOkHe4Nwbc8TYaTjGZNXUFK2XVqECQPiO9gPi6yox1jhGd7ymGtdVIGg7Eee+OOZl3RmY6GqlRMA92LHSAT/AJjQBawEA3i3Y+yGeavkMvUQrJphCDyZPuzJ33Un3xOc1DjkvEezqUuJtSFNKlFyGA/FTDXCETKwev4SDzwfzvY3JPSQkU6RAk3ABkbEzJ+eM9X4qrZ3MVFKgvVq6WY7sXYBrzaDMc9umNsagC6mZY06bwJbc7gRvHuMVbSDMj2XzFC+VqCrT/7Tt3qHzUg6qZjYgDlM4rcR4JVdjVCNCyWpMAKggRKusd4vO/i8ji7W4LQqAspahUDAB6c0yAF5gED9DFDiOY4hl5dcyayAFodblRcxAmQB157dV6BHhOaTMNprqVNPToqGJGkqdJIJ1SdhEjHsW+xnEaedq0ainRVpsTVQfj8DeICIgtc+ZnC4jLqqjplcSDzsf54wOaKy1OnZjd2G/XTflI+hx0Cq2MRx5Rl809Qjw1UUiAPjUwb/ACO/PE4nScKmYkWAmLb8tsBeOBM9UGUGuVYF3RoVFFzqPTawEzG2+CuRyTd2dLQxOouYsPa5m/PYY9kqaUiQl9R1vUbdjyMchzAA5nre0quS7HUqEiiqgGAGe7n+IgajbkIA5DFLgvA1yudqU0aTVTvNP+pCQ0c48YP9ca/LVQwkREaiTaBFz5ARzxin7a0cxxKlSy9M1O7LzV1RqlGGlBF1kjxNyFo5uW0CeeVgh3Fo6RccufqNhjOcAec8FtD06kCb6gDMkb7QByi3LGh43naY8JedyPiHTaNhf6Yx/Aar/wCJULkqWdQSRcGlUAJYeUb329cEhVp81lA1anTsSQXZgOV/DfltveOuFqcKp3VG2uT4efMkX3ufXrsD4tmq1PM1SiPUqmjS0JTVm/C0tpiSBFz0jrgV2c7W5hAfGhJYyHVS1jcKpgz+Xnh6DTFO7Nwq6vQXEnl+Y684slWmx5sAeZZukzE9MRZrNklmEECAQf3goEADzBHWw3scDc7xt6ZANNWkW0yRcRO3X8/LCgTFIe7MCR1aDaLEGTeDiM8QuZkEWjW8kbbBpmCD8vXEeW46WA1C14J2BMx1sL353wTWsSupjcbiAAZEnYEiwNwevTD0ASrxDTKywkkCKlflBN+8g79B5TMllGmKr3EgkzrVm/eg+JiDtz6ewM9xYSQCeZ1COc9I5eU+YwFYCnmGAI0kSYkyItJ5jfDCSsEpfA1NTaCtNVcehUSZif1GIMm8teoz8hqvBiQBcxuTa1vfFTN0Kbau5tqa3Teem0EX5wbEYmyHCz/3AADaxiRF5ifLbrh/CFOI8OIXvFN6d4iAeR+EXtB5bHa+NP2F4/8As3AalbSaho1qi6QYuzJEnkoLyTHXAHjlQLkqpsGgAG3M6djywzsJVatkHyQgB8wKrtuQAEIQrF5KbztFueFreJz1BwfsJTq0Q/3skGSQsEkfEAVB387ziTK5LP0IumZp/wDbqDfcc5I53BON1VQpT0q0lRDM172iduVt8Z/NcacnQpRHA+EjcQfhYe3oN8LlaNLlWgjoAB3LhQ2gGVJNja/n6+WIqOukjO2wUkgDVqgCDaIv5+eMaqVErMxubEg7GQJvvvtBtAxN+194zuC4ZRoKsT4SSTHpMmeVhhaG24+z/hND9srZmn8TU4iPCJcaza2owotbc49ix9lmTZcvVqsTNR9K6r+BN7/xM3uDj2M8u6ueN7rk4z3bjh4q5RmIP3fisJJWQHFr7dL2xoTz98NemHpkMAQykEHYgiCPkcTDch41ntCAltKKI0zAZtwPPnba98X+D5gsYkEsSWMghIj6RH0xluNV2/ZgskiAYN4M3IGwJm/XnheJZx04OpVipqFVcjdlgSPfn198b62z2IdoOMVuIs2VyWoZZTFWr/3W6W3QdBvv0GJuxfZH9lFSpWIVyGQuTGhf9PUsYk8hbrJXs3SFLhKGmArFQSRuSYJOObUs7UrVz3ju2qQZY3mfPDn6g/1vOK8by1EkFlZoIi5/mbb/AK2A5TiVWrnKD06MJTqoxYjT4Z8VzA2kdfD5YdwvglHVPdgkEQTJ6eeLvbaocvk07j7qbErYwQZvy9sHnRetTV4pVyzGtRRHOnuWNRys+OQytFhIiLSYvYYztHsUXLVKtdtdVjUdUQQKjGZW02mNx9cabiyA5SsYvopsD0JCkkdLmceoOe6Ik+3vid6UyuQya0lZGJSDBJNjBgGJ9AZtviTMcL72ChJ9Lr6FTfrb19cF+PUwKbEDngdTHgc+f8/7C+AB+d4TCEmZAtuD5iwj5HlGB9LMFKcw8HaRqAuOYJ5Ek+uC/EM26QFYgTtvbpfBDgah0GoA78vLyw9kAjjekmSCumZiCbxEE7784nptgXnePU1NQdz3mYZ4SZFNFgHWoBDNULGL2AG18bHiXB6LEE01kyTFrgYEHJIlfwqBZfzE2+mHNEsNxGnpJZAWHxCV1H35/lthaPEaZgMkMTNrjrYiOXXz64i4ll1WCFAMG4EfvYjyNAGorEXAselmH8sI0vG8r32XZEXUSFOmYPhaYnYWH6jALhzBVSs1QoyQEdZhXmVpOu+mFqg3kbzeMbPNoDS2Fhb5tH5D5YxHE8up4gVgaWB1Drab++KnfQdEyXEO9TvVujwOceZGxCkz77xOA3GsjTbwtKtujKQCtxcH1iwsfngHwDPPSzDUkYinsEJkAQLCdtycFu25hEi1lPvK3xGtXQBs81VFCsAxBOmpbxKFlt9oj4fWOWM3kcrVfMIKWrU7IBY/EdO4HKfynBTIfevT7zxTTMzImNjaL+eNJ9kOURs6GKyVV2XybxLPmQNp2kxjTepS9rq2R4etKklJT4EUKPYQPWd8excI3HkPrOPY5u2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6806" name="AutoShape 6" descr="data:image/jpeg;base64,/9j/4AAQSkZJRgABAQAAAQABAAD/2wCEAAkGBhQSEBUUExQWFBUWGBsaGBgXGBwYGhoYHRoaGBgaIBwaHSYfGh4jGxoaHy8gIycpLCwsGB4xNTAqNSYrLCkBCQoKDgwOFw8PFykcHBwpKSkpKSkpKSkpKSkpKSkpKSkpLCwpKSksKSwpLCkpKSksKSwpKSkpLCwsLCwpLCopKf/AABEIAPwAyAMBIgACEQEDEQH/xAAbAAABBQEBAAAAAAAAAAAAAAAFAQIDBAYHAP/EAEEQAAIBAgQDBgMFBgUEAgMAAAECEQMhAAQSMQVBUQYTImFxgTKRoQcjQrHwFFJywdHhFTNigvEkU5KyY6IlNHP/xAAYAQADAQEAAAAAAAAAAAAAAAAAAQIDBP/EACERAQEAAgMBAAIDAQAAAAAAAAABAhESITFBIlEDMmFC/9oADAMBAAIRAxEAPwDqRwgw84accLYk4YThxx6MMOZ/brfI0enfj/0f544cfPHd/tyX/oKf/wDdf/R8cN7u3699v168uv8Ai/qyy9QhMOg4k7qJHT/n0/XPGj7H9mf2l2dxFGmJc/vE/CvL1PpuJEXaQdwjs3XzBUohCn8RkjzIgEkciYgcyMaRewKgeKpqOx8QQcpFkqbeuNLQzi/5dIQuwAuTymw5DYCy7ADbF3JdnsyxPgABYkazpgWmQbg6iSLHGdzp6YfN9hkEaajA+1RZ9gjD2DemBOf7JZiiJK60H46ctHqIDJ7gD1xrO0+VWmwUZhKtW5KUhrFMbeJuRJsF9drSDy3aatQYHUQBFmv6+n5/yctIBpZUnbnyv9PXr54vZThpJFucb72Nrf2/rp6fGcpmiQ4FGofxqIB9Rz579dxiz/ghQiRqB2YTB69Yjp5WkYVyGgrIcHZyAoYneACTESZgTH5avfB/LcFYQdBBaCPCYILWi2xNufLe2LvDKOjV4QwYC1xBBDAgqQdwLdMHMrm2BHgU3VjOq7DTpaxn8C2nridnpQy3BGCg6GgkgeE3IgmPb+fQ4I5XJkAHSfIwbjb05geVsXaGdYEmBJvMnYhFiZ/+NT9MT0c60iRtM7mSZiZ5A3/piLo0NHLG9jYwbGx2j+2LByxuIggwZIF+m4vh1CtC7dYPrAPzAGHirJMgEEzG1/0dsSaCnR1GAJmfoJ/IYVsuwtpO3Q/o+2J6dfSZAHveDEH8z+hiWnnoMsLGDbqNMcx+7OH0FQ5ZgYKnbpPnP19sKMuY+FoOxg4spxAhpjmDz5BQOf8ApGHpmzf0I+gH8sHQRLl4ibTtj2LLViYnl/QD+WPYkxV8Mw+o2IwcQp44U48RhcMnOvtvT/8AHJ5Vl/8AVxjh+k9P1/P+3LHcftt//Qp+dZfyb+eOLChPLn/x6XH16Y6v4v6s8vS5Hhr1XWmiy7sFUeZPPoOc+WOg8YzFPKUEyVFgTI1uB8Tk+I++1+UcgMAuzVdcqlbMm7f5VL+IjVUb1ghR/GcJw2khIrV2LNVYBFiWJJHJbmDBtf3gYd7IWyHaHNUKWihVSmp/+JGYTBs7ATM7HV0nkDNNsxnuHGiaeYzFbvf8w6UosuoG7AqrjTbTB8V8Ecp2eyyNqpZerXZdqmcBo0FO0ikRrqHyZelxg3UoOQO8FTMO/wCFT3NNFEbIWAC7LLaidr3xnapil+zjOACMvSQDcd4gv7CBJ9cBe0/ZKrlaJq1e5ChgpWnUDP4j4TpiLbb9Ok46fS7HZdvF3CqTurIpjqOnywN43wLL06PdClTVXZVYBVQsCb3WDvf1E8sKZdixwrMMpPh9pnB7s12ufLEqwFSkSNSn5yDFiLX+mNbx/wCy2kcs1TKCp3ieLQzh9Y5qLDxAXHXbc45e1OMbzWUT47lkqiOoemQyNsRv6EciP6YvUqPkccr+zvjTUs0tJmPd1jojcBzZW+Ziehx2FKP6/X8+mMMpxVCUadsT00w5KfPEij9bYhT2n+eHaIx4YeBhBERhCt+lv1tiZk/X0wgGAI9BxIi4dp54euAJKe2PY8jYTCArUGGAYmqLhFTEqNwkYm7rDSmAnPvtlT/oEttWX6giccjy+QJ3HltHTpuLDHavtUy2vJKo37xSNzsD0xgsjwWV8Qk8/eZj+vn646MLrFGXrMdoiy5eghmCajk8pLFQPksdbYEcOpNUrLAZyCGIEt4Vgm3kAdsavtxw37inUEwhIMfuuZU+Qmf/ACHWMA+CcKqsGYE01beqbAKNeq8i2oATa9say9Jd3yHEPAmt2kxptMkfEPUDc9D5YI8RCIDUdgEUeIFNY3BBAF5mNp+mOddme1dJMw1OaleqWALFDJO0+IgKouPDTFmvNziz9pXHG/Y6SBB3teqBofx+BFkkqbEhiouCJGMOPel76bXg/F6OYVjRfXpYhrAEMOoBtIuJ5YzPb3gNKuENVkQhgVL1e7ExygSd+o2xz7s32izOSzIeWq07K9L4FKXuqgaVIFwdrx1wX7W9p8rmitQUWfTeKiimJIFi2o+kKCfTfD4avRb3G4yFZUHdipTdqYn4yzqjQVMxO0XPzOOV9qWy9HOVx3IqIzMWs6lS0HwMDpBDE2Kx64jftQ1esX0IjgQnc03ZgBpAAJqBbDm0i2xxW/wx1GpUq02cyalRwS5MkjQAFg2JksfyxeOOqVq/2K7IVf8AEMsXUGnpGZVwZVqanwkEcy+lSDBBsRjsq04xmPsrycZNyaeh+9KkiYICqwKg/CPHMC0k+g17JjPPLdORBp/thYxP3ePGliFIowsYcwwgwA0Y8Dh1+Zx4DADxhpx7nh0YA8ox7D0XHsIDjLjwXD2F8eUYlRQuF048cITgDMdvKM5dP4x+X1xkstlAOX6nyxtO2N6Kj/WMZ6lRj9H0xpjekX1AcitRGR11K0hlMkEefveesHGS49w+rkHpCk1OplwjFadUAf5bB1Vm/EEdwwM/hMi5noVGl6Yk4rwinXotSqLqVlPIagSN1J2M/wBNsVMtFpxXKcXo0mL6hrJLFjTYvJiZ1SLsTz9QMTZvtdRZi+irVqRYsVW37oj4RJ+FVEkk9cdA432JFdKfdqksviqlATETKqYGpjzMaQW8sZdvspqCuqiSpuzlhqHmYEH9e+m8aWqzXEOL1Vhhl1phhqUsGckbgw0LaOanfFPhnDa+bfVBqBYk2MDnCyIHoMdl7YdkErU6QQKpQ7EeEgggggeZn2xm+GfZiqj70KCZggNIB6OG33v54JnNDQl2a4XRVAqJocb2M/MgeuIeOUIIQifiiB4ieQA5k7R5YN8O4Kcssd8zAbatOr3YAE9L+UnC5ljUINNQaqKWQbXjb16A+WM99npY7GVlXLpl2IWsqmo1PZlVnMExbcxvg+Exjfs+WnVZ80qsrvThwxEliwJm02iBbYY2c3xGXqoQphrYlBw04RoThIxLpx7TgJDGEAw8jCLgBkYeox5lw5MAKMew5BfC4AOMMeGFJwi4lRxGEjC4TAATtUn3K/xj8jjP0Uxou1Y+4/3L/PGeovYYvHxN9W6FM/X9fPF1WxTD/r68sWA2ChPTzA+HpH6+WKXHOP0cpT11SAogm07kACBuSf59MV8/UKurA7iD7Hf5c8Mqdw1Nv2jQVe5FSIhdgdVoG/vg0APi/wBqWTDqPEy38SDVysf74L8H7QJUUTbUCUJEB15EefUe+xGMitThdCq1YV8v4vCFprrINpsoJHrEYI0OL5fNkU1Ygm6FlZJjfSXAm4mAeR6YuyfE7EOI8QE2Mev09MDaGZ0sCX0zI1k7Tzkn6W3wnEuHsjQTvz8xbbl/cjDuAhXzlOmyhgA5IIBBgWsZBvf2wBqOzuXprTJpSRsWkEE7sRFtzfptywT1YUiAAABGwFoHkOQxGcZ7UfheWGLiQYAUYRjhMenACRj2FBwhOAPHHow1jhRgCWnj2FTHsBjJx4DHmx7EmccMJwuGzgAP2qH/AE/+5T9cZqg9saXtOPuP9y4zFKOknF4+Jvq/TMf84sM0/r9TitRYDEz51FqLTLKKjglVkAso3IHQdf74ZG5lCymJJF46xv8AMHADiPD8vmKgNZQ+gEKrSVkxfTYHluOmE+0DtO2SypNK1WpIRv3bXf12A8z5YFZ6vVy65VkTWHoKSrSGLog7yGJhmYHvADBjX71JSogclWpuDQp0lFgCtGmttjeAZ3GLZzFRVbvtTTuWgx6DrjCcS+0qqx8BdI5RHtG9x+ueKNf7RK1RApA1df59cVxtG2s4jxtUVmdriwF7i1r7/LEPYms1SuHLhWOoruLKrH/cL3A+mME7sxmqeQJkm3IT5gwPynGt7F51atbcU9Ed07qSBeCpA8Kd5IWTJiYuBDuOoW3VOG8VSsKgUw9J2p1FkEqw/kwuDzB6iBZxzRuPjK8YrVlkrVp0nrUwDILU1LEA7kWbr4vM46TSqq6h0YMrCQRsR1xjlNLl2eMOBw2MeGEDpw3Ck4TADS2FwmPEgYA8xtj2EJw5cAS08ewiY9gMbbCY82EOJM6cNx7lhGOAA3apvuP9w/njM0QSY3PQCfyxo+07roVWOkE6ifJYn0FxeMY7jvbDLZNlDMUa5CoA7EQbmbEnYaiACxPKDpj4mj65V0Et4FndiAPz2xxPtV2iNXP96HYKjqQy2ZUB8Gm4M6Bq5eJ39cG+KfaFXzNGs/cFEYadbksqU2sKdNYA1MJDVDPxW0iMYGkutxJkkyTHU/8AONsMdeotbD7Q+0P7bFVQUpliqK0TAgyQDAJJm0xYT113CKS5jKLl6hajUqU0q5cXVjWRSA7M29wLQQVZSN74fPUwMrTDGD942/JRHM7XFrk9MHOxWarVcvVoCYWO8cRqQAfcEGZKjSVKwfCm6iTgs66DN56mahbWumtTOmohGlgQbmDcgEb73vtiu+SURDamt4RcmbKAIkn4dh5c8dS4p2Qp5ormP2ZnzSqvfoKq5ZWYgqtSdOxKkgqegMlTE3CPs4pdxOZmpWYgh0JGgwNCppidJImpzi0YXODTDdmeFVA4r1KZd0eEyrABqoganJOyLquwHQbnBSlw2jWdHosy5an3lbMqwCuoQ+UDSUinT2gajyxd45wt6fgrpqqsFSnVoCDVZW1Jl1UWRBCMzeEmDvM4G9ps/wB3TbKU4qVqxD5mtRqDSTpBakFA+BFheQjSTckYfoAjnmrmtmqk669UjyCFH8N+n3cfw42HYnjtWkWDXRpYqZJ1CEJW+xZWNuu2Mg+XZaehB42ZViLl2gAD1/keuNRkKndsy0iWVISd1YJdz5ktq9sLKCNNmPtDprUCMjAlSQZW8bgBiswIMb8owbyXF1qadvGJUgyrDnDCVPznGTzXDqVZk1qjpuARIhlHI+3yBwJznYC+rKZh8t4g2jWxTUJhhefnMYjjD26bTzSPOhg0WMGYPTDwcc1yXFOJZUE5qn+0UtUl6LhXUGNZUKBqBF4i59TjY8K7TUMxXNLL1UqhULMVLArdQogqAwMmYMjTfe03GxWxicITj2PRiQTEinDCt8PjAEinHseQ3x7ABojCHDmwycSo7EboMSHFLimfWjReoxACKTfqBYe5t74CY/t7SbMOtJKiU+7DFi9PvZ1gCAJGmImZmRHI4zuS7I0mrGtW1ZmsxA11QoAgACEHh5DefTEvC8y1TVWaQzmSCIJMvFr7SY+eC+kg8uvkfLy/4xtOukeuafapmXGbWmQQiU10zs2olmI63hf9kYzXA8sz1DpiwJOqwsPr/wAeuOucZy6A06tailcKzE06kwRpYTsbyRuCLbGMZHsfklWiKoF6jWiwF2tPSYF741mX4p0hTiGZzGbNGloQUE0liNmChGYc9TGVWNgxNo1CvUy6UMzRq1AFhvGoVlW50ygEyq2Nze/QjBjhSKjVKq6Q1ao7pqBJKzaCNiFYN6VD6CzmMslZGESjEiTcqTzEDawOFs2qo8ap1Wd6iaqICo51Bm70spGXpaILQxQkydgepwSbiJoKahIq0Z0haS+OlfSlFET4jG5MbcuWD7NLUUdw7aqmXB7imANRptqlqVvFUYkKZ+ELONDmS3D1DMpqZyopYIp+7y+XVgahGytpFtZuzkcsZ3FUozxPMVFSo6wuaCGGZSyZRGEzYeKoReBfr4QNXEeF8aWjUJZNQqJDQfhkg6jIOo+GSTF2PtoM/n61dV+/q6KhNSpSJZFpy0LLEl3ZgDJPIg2kYM9n+CJlm71lDVWkEESoBnleVIMECBHpjTH8Z2m9g2Qrk1DUUQVbwLc+Nl7tSJ/CJcmbjwzONHl8oacCCABAJ5n96Oe9/XFHg/D1qVyKcfcKX7otLS40gAc1pr4CepGCn7KEUg2JkmJMjoIvHkMKiH0fh1EAKkQZtAYjabSDN+hxoVpgWuAdj+c4zmbcDLuFQLCG+mDaIO1/n8sGKtcEAnZRO8fq/wCWIprbUxvy6efXpiCk4DsUGlgF2G925Wn08ziuueIGxt9R7fq+Bue4peo0wo0gmecMeQibrA5z74NBu8vV1oGA3Gxw8DAHsvnvCEY/FJBPURP540GIqjIx6MPZcKAMIPKmPYkUXwmEBh8RnEjYZiVEOMX2x4gtSotDdVu/QmxA9hPzxsqjAX5DHLe1Ocmu4oQSviJNpVrGJuZ2nlGLx9TfFU5krU03YKfCCTO5ED3/ACwaNa14mdtr+v62G2M0MzrrUy0qxptItZ1Iv5gjngxUpnUFM2F4J5z/AFGNKkztCGag5HNXggmRFNmmw8hgB2cYnhwXz7sAHnUh9YgTIQt/440nEMn3lAhTujgW5wQQdtxIwH7GcKBQhXYNoWL+ENBOrlDEaATvYdcOeBLW4fSAUKkNSbwsrMQRF+QWwsLWEYWgil3IECIJg3I/5xDmWq1M3pLkJTM1LW1NuigETAglucjrgkcppjSbk2Hl/XngIM4hlnFVKtMhXpSy/wAUGV/hYEqfLbEmey2XzOW/anrZgVK0IG7zxjTLGki2A0GRBH7xJ8WsEs1SKoSRbcSPaMZvM8P7tWYawa7SVF1UsBNtgY3kT4txhygLr8SisSx1EmXbe4Gwkzp0gQPS/WtxXj1R6qsdQgaoXwltgOezMQI6TiXieRSkKTKpESz3m5MmI6en54rcJp97nQzqWFPSStyZFkMASby0Dl6YuaJtcr2cIoKQ+iuh1JVSQe8MajBPjViVUiALL0ulD7T6VEmnm6NRai/EaQDU3j8SyylZF4kj88E1r6FquSPCAIWfGJ0aJK2m+37w3wD7Q9nqdSqSRKnUbcm2PpIAMxvIxEsvqvFTPfactWaNHLAI/h1O/iAYgTpUQLX3ONA2bERNoEg7+wPUDbGfyHZOlSIYE6psTHXl/L1OCld5qLJPqd5AkATzH6OHdfCSUK8pB9I2NzH88Du7B8dQgJTPM2Lk6RCgXYhRvFvfHmeNRMrtPKZPtyv7iMN4VUR2IeQAWKagCGGppM6fC1onpy2wBYynFqkliCCTppj91QZO4m5km8QAMb/gfFu+Qz8S/UTY/OR8sYXOF2PgIOqNPKeRi235xghw3NHKtTEgTYDfVPKNwJ54nKbON7OPThiVgyhhsRbEyNjJRVN8ew5RfHsIxZsMIw9sMOEYP2jzRSmBPxGPlfGETL+JHaGIkMVvAJG/W8YOdr8yz5kU1stNRPO7SZ+QAjAemppyGGpTJ1DYi8ehi3sMaY+IrOdp+ILTzNJlsqsBI2hgV323MxjVuPGoi0COsACT9f1z5x25qrolHEHluYkkG/8Azjcdl+JDM5WhUJGrQVaIF1kMPpt540s62kUStpUkx4ZMk25ze0bTPqcYfgdR6WfamCCDOkD4fFSJVTaxBpBfnbHRaWVR5BGoHlEggiIufPbGB7X8EbJ1xXpljTUU7E6mUU6isCC0kgCR6HCxOtRwvhYSkVIBYyxWPFfcnqZP5dMVuJZxaby0mCoEWBPLb/n6YuZHtPQaidNRCGBAeRpG5gj8PoegF8AONZumiJUENSBPjUhoPW03mbjp5xhfQmr8ZUy1QAIia3vJEbL5SY38+uA3ZrjFSuXquVEKWCbALtqJP4RHrfFLtFRq1KS5bLU6tViFauUps0FgHRDAMEAz774grd5SojLksrHSCjq9Oxnk+4kk7CQGB8710W1DiHHdxpGqQWYHnHlAMD9WwX7E5Emsx1eJ6Su0C6l2LLfkQoX54ztPJd5UVCwerXcAiCO7XV4jHKwHoJx0HsvSKPWrNAB0LpBEBAsIZ5202v0th3Ugialmmp0mvaUcqNwO9hGJOyyDz+EeWBPGeP1KLihSB1soVTyVCzHxahq1BYEbatXMXdx/jC0QXqSSSxpp+Nm5SZI0qSfqTBgYy3CcvWzFc1quol76rjYiAOigWEbQMKT7Q3tHMWBIIJ3FxNzcWHTDqhUwI2F5ESIkA+x/W2KmQVnpztBiCBMCxPnYbjz2xZqOJF5t0vuJnqL4kBHGs1axuskg7+GS0E8+fzOK/Z1lqZenqFtPImdSm5N4PL64pdpOJAUmPiB8S7gxI0gWPqCfI4o9nqZKIA+mZ0z8K3YzY3O2L10TcDMaSCZ5BbAmOXMR+VsWMnlFeq1ZyB3YNp95ne1vafTAWh3aFjrZyJm+8W3Nt/rOHIKlQQjaUNyNyx5ztEfrniFOjdn853lIno7DebWIP128jgtT2xgeF8ZOUzCI9qVUaWJ/C8+BvJZlf9wPLG9GM7FRIGwmEnHsIxk4YcPJwJ41xUUVt8UH2HXEw2e4xWTv6lZvhELP8Ij164B1uJaUBWD19Dvueh9sPzmWrOIghTewPsDHn+WBmXoVNTg7Db+U/nPTljaRmxHbPiaVKYIpFWYka7gQIMD968iT0PXBH7KuJEd5SNwCHAsd1Knz3VcQ9tqNTuQCVAX8IIJibbX5/Qe6fZPTBq5iSRFIG28BpP8AL541/wCS+ugDi6IpLVFQfvOwUAz1NuQtzt7pxA0uJZKotHM0O+QwxZ9K6SsNcrJt0BEgeWMzx1wBTW8NWWNJmRDNN+drA9OmMtwat99DctQvaCJ9Y9Z5jpGIk+jazV49naZZKTpVAAH3VJ2XpHiQR8J5dfaLgGVzb11et3yUGqg1XKsEBMEiIsWsvuOuG8UzTgs9NiCVCQFvC2IMNEyTeIMRaDgZl8w5yteNB0PSYmCXO6qQSYAB32MsOUxp8Jfq8azK52o4q18qlaozalDC19JgbgCNpsMEONcBakRmavFctXdgANFR6lWCpIlQuoCBB+WMoMy7+IsSUGkbQBt8rn3OLXEqOkKAbkXFhz33jnsLbYegL8LztEVlepWpqKVPu17qlVDPMhnuo1VCWILMRb0AxukrFgf2emKaDSA9Yk/CoUBaQgzH72iZuDjlmZypWih21Xkja9o+vzxr+FdowEVRqaAJbcbSRy5/K+8XjKHFmj2WTvWeqzVHMCXg7HkNgNgBECD7H6HZ6pDGjTB0gSNhF9IvaegAOKuQzwZpI6k7xfYzMERvy3xFneO5kFxlaulaoXUGTZgNIZTMqSItt4RtiewkpXXVFombx/z6YF5rOQQIDjUBb5RMb9NjI6buSoKNNFeoZRbT+I3lTEgnxC2/1xFVcaS6AaTfnYx5naCeXTCDN9p6pamWMjVUB07AWfbnEjEPBr0x8uYBE+V7f3jE/aTKHSxkFVgDTeYMEk8zOrf+4g4LV1UwrVFpqp3iDc3uOhA/PGvwmwylEdyFWoNTD4iwlZBM6TvBbb03wTypNHSpJqN1NvPp4Rbb0wG4Pl3GkwbbO3oLwDANxz3J5jGip8OADOzHWwsBF7dSOkYzphmfyozTmSbDTpHWxt9RPQ46J2ZzjVMsoqXqJ925NpZYAb/cult/xY5k3AGLSlceKSAd/bqYn2xquxvaMrUWhWEd54VebGoNgekzAubge05Q43IAwmI6laDBx7GSxpjjnXa6rX/an7umXUAXmL6QSBNiZtHrjX9peJdzlnfUVAgahuoJiR5/1xieH1fDrFaslMg+Kv3YQ+YVhqPqOpvisf2VqvT46aazVPdX2a0efmOuJjniyzTYVbWZSI9zMe2LT19Q8CZfMj/RUCNMj8LBl99XsOed47Vp0wTVyGZokH4qWlhaYJNJ4J9euLk2ljO3VYuygbL8VyfFaZO1vI2B9cO+zSqUq5hwT4KEkASY72mDbnAJOA3F+Mo66E1BZJOoCSeUxuec8zOCf2dtprV2DaYy7c4F3pj6TPLbcY21+KRriGcLV6NONIUsYkH8C3vuIZoA6+VhJPd5yoGBB1MBBmxiIGq8zf16HBXOlTnlqd5SKimP8+stEyZFgD5DqLYTL9nnz2ZrPQfLuFA1jvQsCItI8QtEjrzxMDN1M9qp1Em5JiOckH36/wC0G2KdKe6zFrE0xbb4pudvbzHSxX9uy9GuadakKqidRRmB1G/xGJiw22vvhH4zlDRrRRGtqylFLVIFJSCE8MKZAgsfF4j64sBVNQNSi8MLiYIkTB9ZN/64t8WqFtHnYX1EiALgWB3P+7lti3xPj2XeppoUlpUqi/eB9RAfxAMNE2HhMhZ3BBFsE+O9nxl+4NTM5ZlYggU2eq20kkKjRysY32NzhAM7SZXRTp2J2Wd7wP78/bfEvZgk0zEmIncz0HpaOe52xd48ErU1/wCpy6xHhZcwGMi0IaEkADe/xcuYXhuZFBYmfHptIHLxAMAwtsSATcYXsDc5V1pKSRuJNyROwE7eQNthirV4qA3wxIncciQP16dZwO4fS2BJAk6p8hJNvf8AW13P0XakKoVEpW07eIyRu3Ox8Kgm4JFxiNGgbMUqqtadIEbSDeQI3MSfXpvgWM3CGIIk+GDFxYz1i8bke2Lz1wiNcAm9zMyJNhMzJ2iJxT4lTUpT3bVBjUdoiwPnaAd7ejhGplu8y7gXjaL2iL9OU/w+UYBZOqEMG4IUgzFjBGw6Ej1nfGl4WjQNQs7qLkgAwW1RHMAjyn3OUzNYBja8sJn/AFE+nM/PFzvoNtw/P06jwqF1UWUkRHodvfmcaGhnJksCo6Hp5xbnPPGV4FnqdJCtGjUrVrkiLiI3nYT9QYAx7P5fO1ZbNZqnlEI+Fng6f4Flm98Trs2iznHctSeCxleW99/Yf0OFXj2WzI7sOKbiGSpYeIGRJjkR+WMDWpZFSdVfM126pTVFI9XJP0xc4Rw/JViAaWdpyQNYKVFk2EjuxH9sHGDbqHbjtf3PDFcFe/rAJ4SGAaPvGEeUkeowmMe3ZXKU/C2dZqVQMo1qCA4ErcN4WFiDHl1x7BjxkK9u0doaKvlqocal0yR6EMPqMZF+EUMwutwHBEQbgcojkMbHPsppuHshUgxvBt874wlbtBTolUh6sAeIACTe9z5YwxaVVzHYHKufCrI37yOR588AuI9jM5Sl8tmKlQKLK5JteAIsZk7i3XnjWUe0Dx3tTu8rROzOZdv4VNz02Ox8sB+0P2j0WpPTpd7BEd4FjeLrPqPnjSWp6cp43l64qFswhR2vcATym3p9MGvs3osc22mY7mqX2jSFDXv+8F+eA9XJozeGuSTclkI9ZIJi3M/TGv7BcMNGvN2aoCCfhUUtJYyDBOrSP0cbW9JV8rmxUz9WoGiAFkQBEKp6CCZt74qdq6SMFIgkAifLcREWv0IuYgATU4hmTQzlenTXU3fOoWDcTb4b+UCPXlitxLiZcHwQYBbeJME+h5XknyjEyUAmm+Ha9rC3lh9GqoYlk1iDaSLwYPh6bxianVp6hNInqNdj/wDWRy/tjQK1aOVt7Qf5mcFOzWWRqgLwYNgfL13+v5YGVHLtJ/KwH9Bi5wnizUjARXk7MCenQ4V8DVdtqUKpLTc26W26xBFjG884GU4ZVRXlhI26b2t64Mdpczm3AFbLtSA2+5dL9Jbl9MA8gk1PFaL3tsR1wp1A1mY48J+FheCbX94kG/5YG5bg2uqS1QlElgCeZj2HjN46HbfBJOGLWgghQszAG52v6cukYK5LgVMKdTBpP1tJMDeR+exxG9GCZ7PKCDpSTZY2A1A85iNrf3xZzWcgRAOiwJup9QBM9NJ64s5rsurOukkDnGx2+m56GcU83wKqrDSCTaLW/FvyETPPywugqDitQU5Hh8I2i0bGOpBBta8YJdp+waUch+0I0kGmWMzOqFaP9xGBVQMpYOkkqAdxAJUmByMc8dRzPZ01suaNV1RXpwSFJjZlO/IgH2w7dBxPhtKuxIoF7/FpYjnAmDtJwcyfYGtUaalQKTuYLn3g3Pvit2b7QjKO0Cz6QzQCQBMFQfWYPle+NYvaDNFvuK2TrgiQPgbrGliDPkMVlb8Jd4V2CoZcTWq955aFG3MG5F/PnitxrtCyApk8uVUW1ldhcCJP1PXHh23zlJtOYyQgyfCDJE8hcG9v1fQcM7QZPNxpVUqXXu38LExtPn/LGd39Nz/h/D6rlqVQEGqZpnl3okDeJkalteT6YXGm4lntOYpU+67tlq07E89S7fq84XByp6b+s9aorK0BI8U2Nr8vMYBLw+mjajFQjmR4Vblb8RuTGw3xu8zlQVYRYg45rxvvWH7PQYA6R+EnSVB8UnY+YnbyxnidFnyy1DqamKhMSWEnrv8A06nEBp0+5ZnNGkQ3hJdArAHVHiOmbxseWBtLszURVUutZpDfe6jTU+VMN47W1Ox5WGI+J8JzOgtWzNPTp0waAKgbgAFiIny6YvRAnHM6oVtCUTcFdBXVaQSQQRG8D09tR2Ky4PCEqMsOWemH56A7Wj2YQMcy4kctt3gbb/Kpd2RHlq07HmOZx0X7P80lfhlKgX/y61WVm4kyggbA6nIPUGNrVlOiihxXs9XUmtlH0uSSXSUcyZbxIQx322OOf8eyObDF8wKhJPxOxYmCBuTflf0x1niOWZbBmEbMsNI6FecCNp+eMbWydSs1RXqO8IDDKwP+al4IBmPT88GOQrO8L7GvWy7Ve9pIQGK03bxPpnVA/CfCYmJjlvgVRyBcDSQTtE3nlIN8ahuzbgkk1PEGMLcQTtqH1jf2ONFw7s8AxnSFEEQJAYG3IGd+XLbF8ic7/wANqKTKmfKZPy+XviJlamQylkO4KmDboR0/PHVB2fVbwDz5GdxMTynnihxDhFNgPCf/AB0/O8Xne/5YXMac7fi9czNeqZ61Gv8AM4flFZmJYljEyTJt5n1/5wezHBp+GgJmAe8PkTaAJg+e3PE1Dg7qp8JUgGSo1CbxHMA2v0354fKBAnHyNHhO/IbXjfnN/wAueLf+K1Qs26+EgwDM+E3HW3Q74ptlqxJimSp5Rc3vc7bC/nz2NQVM2gZEVqSOZJCwNJAABYCdMcpi5thagabIcTLGCQwMiSNIIi4vaTI+RwTbNbCdPk/S59Z56b7e+MhT4fpYMtQINgSwBgm0gxpNx/awwSpVK1RfBqYoRBkQZsSahOkHe4Nwbc8TYaTjGZNXUFK2XVqECQPiO9gPi6yox1jhGd7ymGtdVIGg7Eee+OOZl3RmY6GqlRMA92LHSAT/AJjQBawEA3i3Y+yGeavkMvUQrJphCDyZPuzJ33Un3xOc1DjkvEezqUuJtSFNKlFyGA/FTDXCETKwev4SDzwfzvY3JPSQkU6RAk3ABkbEzJ+eM9X4qrZ3MVFKgvVq6WY7sXYBrzaDMc9umNsagC6mZY06bwJbc7gRvHuMVbSDMj2XzFC+VqCrT/7Tt3qHzUg6qZjYgDlM4rcR4JVdjVCNCyWpMAKggRKusd4vO/i8ji7W4LQqAspahUDAB6c0yAF5gED9DFDiOY4hl5dcyayAFodblRcxAmQB157dV6BHhOaTMNprqVNPToqGJGkqdJIJ1SdhEjHsW+xnEaedq0ainRVpsTVQfj8DeICIgtc+ZnC4jLqqjplcSDzsf54wOaKy1OnZjd2G/XTflI+hx0Cq2MRx5Rl809Qjw1UUiAPjUwb/ACO/PE4nScKmYkWAmLb8tsBeOBM9UGUGuVYF3RoVFFzqPTawEzG2+CuRyTd2dLQxOouYsPa5m/PYY9kqaUiQl9R1vUbdjyMchzAA5nre0quS7HUqEiiqgGAGe7n+IgajbkIA5DFLgvA1yudqU0aTVTvNP+pCQ0c48YP9ca/LVQwkREaiTaBFz5ARzxin7a0cxxKlSy9M1O7LzV1RqlGGlBF1kjxNyFo5uW0CeeVgh3Fo6RccufqNhjOcAec8FtD06kCb6gDMkb7QByi3LGh43naY8JedyPiHTaNhf6Yx/Aar/wCJULkqWdQSRcGlUAJYeUb329cEhVp81lA1anTsSQXZgOV/DfltveOuFqcKp3VG2uT4efMkX3ufXrsD4tmq1PM1SiPUqmjS0JTVm/C0tpiSBFz0jrgV2c7W5hAfGhJYyHVS1jcKpgz+Xnh6DTFO7Nwq6vQXEnl+Y684slWmx5sAeZZukzE9MRZrNklmEECAQf3goEADzBHWw3scDc7xt6ZANNWkW0yRcRO3X8/LCgTFIe7MCR1aDaLEGTeDiM8QuZkEWjW8kbbBpmCD8vXEeW46WA1C14J2BMx1sL353wTWsSupjcbiAAZEnYEiwNwevTD0ASrxDTKywkkCKlflBN+8g79B5TMllGmKr3EgkzrVm/eg+JiDtz6ewM9xYSQCeZ1COc9I5eU+YwFYCnmGAI0kSYkyItJ5jfDCSsEpfA1NTaCtNVcehUSZif1GIMm8teoz8hqvBiQBcxuTa1vfFTN0Kbau5tqa3Teem0EX5wbEYmyHCz/3AADaxiRF5ifLbrh/CFOI8OIXvFN6d4iAeR+EXtB5bHa+NP2F4/8As3AalbSaho1qi6QYuzJEnkoLyTHXAHjlQLkqpsGgAG3M6djywzsJVatkHyQgB8wKrtuQAEIQrF5KbztFueFreJz1BwfsJTq0Q/3skGSQsEkfEAVB387ziTK5LP0IumZp/wDbqDfcc5I53BON1VQpT0q0lRDM172iduVt8Z/NcacnQpRHA+EjcQfhYe3oN8LlaNLlWgjoAB3LhQ2gGVJNja/n6+WIqOukjO2wUkgDVqgCDaIv5+eMaqVErMxubEg7GQJvvvtBtAxN+194zuC4ZRoKsT4SSTHpMmeVhhaG24+z/hND9srZmn8TU4iPCJcaza2owotbc49ix9lmTZcvVqsTNR9K6r+BN7/xM3uDj2M8u6ueN7rk4z3bjh4q5RmIP3fisJJWQHFr7dL2xoTz98NemHpkMAQykEHYgiCPkcTDch41ntCAltKKI0zAZtwPPnba98X+D5gsYkEsSWMghIj6RH0xluNV2/ZgskiAYN4M3IGwJm/XnheJZx04OpVipqFVcjdlgSPfn198b62z2IdoOMVuIs2VyWoZZTFWr/3W6W3QdBvv0GJuxfZH9lFSpWIVyGQuTGhf9PUsYk8hbrJXs3SFLhKGmArFQSRuSYJOObUs7UrVz3ju2qQZY3mfPDn6g/1vOK8by1EkFlZoIi5/mbb/AK2A5TiVWrnKD06MJTqoxYjT4Z8VzA2kdfD5YdwvglHVPdgkEQTJ6eeLvbaocvk07j7qbErYwQZvy9sHnRetTV4pVyzGtRRHOnuWNRys+OQytFhIiLSYvYYztHsUXLVKtdtdVjUdUQQKjGZW02mNx9cabiyA5SsYvopsD0JCkkdLmceoOe6Ik+3vid6UyuQya0lZGJSDBJNjBgGJ9AZtviTMcL72ChJ9Lr6FTfrb19cF+PUwKbEDngdTHgc+f8/7C+AB+d4TCEmZAtuD5iwj5HlGB9LMFKcw8HaRqAuOYJ5Ek+uC/EM26QFYgTtvbpfBDgah0GoA78vLyw9kAjjekmSCumZiCbxEE7784nptgXnePU1NQdz3mYZ4SZFNFgHWoBDNULGL2AG18bHiXB6LEE01kyTFrgYEHJIlfwqBZfzE2+mHNEsNxGnpJZAWHxCV1H35/lthaPEaZgMkMTNrjrYiOXXz64i4ll1WCFAMG4EfvYjyNAGorEXAselmH8sI0vG8r32XZEXUSFOmYPhaYnYWH6jALhzBVSs1QoyQEdZhXmVpOu+mFqg3kbzeMbPNoDS2Fhb5tH5D5YxHE8up4gVgaWB1Drab++KnfQdEyXEO9TvVujwOceZGxCkz77xOA3GsjTbwtKtujKQCtxcH1iwsfngHwDPPSzDUkYinsEJkAQLCdtycFu25hEi1lPvK3xGtXQBs81VFCsAxBOmpbxKFlt9oj4fWOWM3kcrVfMIKWrU7IBY/EdO4HKfynBTIfevT7zxTTMzImNjaL+eNJ9kOURs6GKyVV2XybxLPmQNp2kxjTepS9rq2R4etKklJT4EUKPYQPWd8excI3HkPrOPY5u2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6808" name="AutoShape 8" descr="data:image/jpeg;base64,/9j/4AAQSkZJRgABAQAAAQABAAD/2wCEAAkGBhQSEBUUExQWFBUWGBsaGBgXGBwYGhoYHRoaGBgaIBwaHSYfGh4jGxoaHy8gIycpLCwsGB4xNTAqNSYrLCkBCQoKDgwOFw8PFykcHBwpKSkpKSkpKSkpKSkpKSkpKSkpLCwpKSksKSwpLCkpKSksKSwpKSkpLCwsLCwpLCopKf/AABEIAPwAyAMBIgACEQEDEQH/xAAbAAABBQEBAAAAAAAAAAAAAAAFAQIDBAYHAP/EAEEQAAIBAgQDBgMFBgUEAgMAAAECEQMhAAQSMQVBUQYTImFxgTKRoQcjQrHwFFJywdHhFTNigvEkU5KyY6IlNHP/xAAYAQADAQEAAAAAAAAAAAAAAAAAAQIDBP/EACERAQEAAgMBAAIDAQAAAAAAAAABAhESITFBIlEDMmFC/9oADAMBAAIRAxEAPwDqRwgw84accLYk4YThxx6MMOZ/brfI0enfj/0f544cfPHd/tyX/oKf/wDdf/R8cN7u3699v168uv8Ai/qyy9QhMOg4k7qJHT/n0/XPGj7H9mf2l2dxFGmJc/vE/CvL1PpuJEXaQdwjs3XzBUohCn8RkjzIgEkciYgcyMaRewKgeKpqOx8QQcpFkqbeuNLQzi/5dIQuwAuTymw5DYCy7ADbF3JdnsyxPgABYkazpgWmQbg6iSLHGdzp6YfN9hkEaajA+1RZ9gjD2DemBOf7JZiiJK60H46ctHqIDJ7gD1xrO0+VWmwUZhKtW5KUhrFMbeJuRJsF9drSDy3aatQYHUQBFmv6+n5/yctIBpZUnbnyv9PXr54vZThpJFucb72Nrf2/rp6fGcpmiQ4FGofxqIB9Rz579dxiz/ghQiRqB2YTB69Yjp5WkYVyGgrIcHZyAoYneACTESZgTH5avfB/LcFYQdBBaCPCYILWi2xNufLe2LvDKOjV4QwYC1xBBDAgqQdwLdMHMrm2BHgU3VjOq7DTpaxn8C2nridnpQy3BGCg6GgkgeE3IgmPb+fQ4I5XJkAHSfIwbjb05geVsXaGdYEmBJvMnYhFiZ/+NT9MT0c60iRtM7mSZiZ5A3/piLo0NHLG9jYwbGx2j+2LByxuIggwZIF+m4vh1CtC7dYPrAPzAGHirJMgEEzG1/0dsSaCnR1GAJmfoJ/IYVsuwtpO3Q/o+2J6dfSZAHveDEH8z+hiWnnoMsLGDbqNMcx+7OH0FQ5ZgYKnbpPnP19sKMuY+FoOxg4spxAhpjmDz5BQOf8ApGHpmzf0I+gH8sHQRLl4ibTtj2LLViYnl/QD+WPYkxV8Mw+o2IwcQp44U48RhcMnOvtvT/8AHJ5Vl/8AVxjh+k9P1/P+3LHcftt//Qp+dZfyb+eOLChPLn/x6XH16Y6v4v6s8vS5Hhr1XWmiy7sFUeZPPoOc+WOg8YzFPKUEyVFgTI1uB8Tk+I++1+UcgMAuzVdcqlbMm7f5VL+IjVUb1ghR/GcJw2khIrV2LNVYBFiWJJHJbmDBtf3gYd7IWyHaHNUKWihVSmp/+JGYTBs7ATM7HV0nkDNNsxnuHGiaeYzFbvf8w6UosuoG7AqrjTbTB8V8Ecp2eyyNqpZerXZdqmcBo0FO0ikRrqHyZelxg3UoOQO8FTMO/wCFT3NNFEbIWAC7LLaidr3xnapil+zjOACMvSQDcd4gv7CBJ9cBe0/ZKrlaJq1e5ChgpWnUDP4j4TpiLbb9Ok46fS7HZdvF3CqTurIpjqOnywN43wLL06PdClTVXZVYBVQsCb3WDvf1E8sKZdixwrMMpPh9pnB7s12ufLEqwFSkSNSn5yDFiLX+mNbx/wCy2kcs1TKCp3ieLQzh9Y5qLDxAXHXbc45e1OMbzWUT47lkqiOoemQyNsRv6EciP6YvUqPkccr+zvjTUs0tJmPd1jojcBzZW+Ziehx2FKP6/X8+mMMpxVCUadsT00w5KfPEij9bYhT2n+eHaIx4YeBhBERhCt+lv1tiZk/X0wgGAI9BxIi4dp54euAJKe2PY8jYTCArUGGAYmqLhFTEqNwkYm7rDSmAnPvtlT/oEttWX6giccjy+QJ3HltHTpuLDHavtUy2vJKo37xSNzsD0xgsjwWV8Qk8/eZj+vn646MLrFGXrMdoiy5eghmCajk8pLFQPksdbYEcOpNUrLAZyCGIEt4Vgm3kAdsavtxw37inUEwhIMfuuZU+Qmf/ACHWMA+CcKqsGYE01beqbAKNeq8i2oATa9say9Jd3yHEPAmt2kxptMkfEPUDc9D5YI8RCIDUdgEUeIFNY3BBAF5mNp+mOddme1dJMw1OaleqWALFDJO0+IgKouPDTFmvNziz9pXHG/Y6SBB3teqBofx+BFkkqbEhiouCJGMOPel76bXg/F6OYVjRfXpYhrAEMOoBtIuJ5YzPb3gNKuENVkQhgVL1e7ExygSd+o2xz7s32izOSzIeWq07K9L4FKXuqgaVIFwdrx1wX7W9p8rmitQUWfTeKiimJIFi2o+kKCfTfD4avRb3G4yFZUHdipTdqYn4yzqjQVMxO0XPzOOV9qWy9HOVx3IqIzMWs6lS0HwMDpBDE2Kx64jftQ1esX0IjgQnc03ZgBpAAJqBbDm0i2xxW/wx1GpUq02cyalRwS5MkjQAFg2JksfyxeOOqVq/2K7IVf8AEMsXUGnpGZVwZVqanwkEcy+lSDBBsRjsq04xmPsrycZNyaeh+9KkiYICqwKg/CPHMC0k+g17JjPPLdORBp/thYxP3ePGliFIowsYcwwgwA0Y8Dh1+Zx4DADxhpx7nh0YA8ox7D0XHsIDjLjwXD2F8eUYlRQuF048cITgDMdvKM5dP4x+X1xkstlAOX6nyxtO2N6Kj/WMZ6lRj9H0xpjekX1AcitRGR11K0hlMkEefveesHGS49w+rkHpCk1OplwjFadUAf5bB1Vm/EEdwwM/hMi5noVGl6Yk4rwinXotSqLqVlPIagSN1J2M/wBNsVMtFpxXKcXo0mL6hrJLFjTYvJiZ1SLsTz9QMTZvtdRZi+irVqRYsVW37oj4RJ+FVEkk9cdA432JFdKfdqksviqlATETKqYGpjzMaQW8sZdvspqCuqiSpuzlhqHmYEH9e+m8aWqzXEOL1Vhhl1phhqUsGckbgw0LaOanfFPhnDa+bfVBqBYk2MDnCyIHoMdl7YdkErU6QQKpQ7EeEgggggeZn2xm+GfZiqj70KCZggNIB6OG33v54JnNDQl2a4XRVAqJocb2M/MgeuIeOUIIQifiiB4ieQA5k7R5YN8O4Kcssd8zAbatOr3YAE9L+UnC5ljUINNQaqKWQbXjb16A+WM99npY7GVlXLpl2IWsqmo1PZlVnMExbcxvg+Exjfs+WnVZ80qsrvThwxEliwJm02iBbYY2c3xGXqoQphrYlBw04RoThIxLpx7TgJDGEAw8jCLgBkYeox5lw5MAKMew5BfC4AOMMeGFJwi4lRxGEjC4TAATtUn3K/xj8jjP0Uxou1Y+4/3L/PGeovYYvHxN9W6FM/X9fPF1WxTD/r68sWA2ChPTzA+HpH6+WKXHOP0cpT11SAogm07kACBuSf59MV8/UKurA7iD7Hf5c8Mqdw1Nv2jQVe5FSIhdgdVoG/vg0APi/wBqWTDqPEy38SDVysf74L8H7QJUUTbUCUJEB15EefUe+xGMitThdCq1YV8v4vCFprrINpsoJHrEYI0OL5fNkU1Ygm6FlZJjfSXAm4mAeR6YuyfE7EOI8QE2Mev09MDaGZ0sCX0zI1k7Tzkn6W3wnEuHsjQTvz8xbbl/cjDuAhXzlOmyhgA5IIBBgWsZBvf2wBqOzuXprTJpSRsWkEE7sRFtzfptywT1YUiAAABGwFoHkOQxGcZ7UfheWGLiQYAUYRjhMenACRj2FBwhOAPHHow1jhRgCWnj2FTHsBjJx4DHmx7EmccMJwuGzgAP2qH/AE/+5T9cZqg9saXtOPuP9y4zFKOknF4+Jvq/TMf84sM0/r9TitRYDEz51FqLTLKKjglVkAso3IHQdf74ZG5lCymJJF46xv8AMHADiPD8vmKgNZQ+gEKrSVkxfTYHluOmE+0DtO2SypNK1WpIRv3bXf12A8z5YFZ6vVy65VkTWHoKSrSGLog7yGJhmYHvADBjX71JSogclWpuDQp0lFgCtGmttjeAZ3GLZzFRVbvtTTuWgx6DrjCcS+0qqx8BdI5RHtG9x+ueKNf7RK1RApA1df59cVxtG2s4jxtUVmdriwF7i1r7/LEPYms1SuHLhWOoruLKrH/cL3A+mME7sxmqeQJkm3IT5gwPynGt7F51atbcU9Ed07qSBeCpA8Kd5IWTJiYuBDuOoW3VOG8VSsKgUw9J2p1FkEqw/kwuDzB6iBZxzRuPjK8YrVlkrVp0nrUwDILU1LEA7kWbr4vM46TSqq6h0YMrCQRsR1xjlNLl2eMOBw2MeGEDpw3Ck4TADS2FwmPEgYA8xtj2EJw5cAS08ewiY9gMbbCY82EOJM6cNx7lhGOAA3apvuP9w/njM0QSY3PQCfyxo+07roVWOkE6ifJYn0FxeMY7jvbDLZNlDMUa5CoA7EQbmbEnYaiACxPKDpj4mj65V0Et4FndiAPz2xxPtV2iNXP96HYKjqQy2ZUB8Gm4M6Bq5eJ39cG+KfaFXzNGs/cFEYadbksqU2sKdNYA1MJDVDPxW0iMYGkutxJkkyTHU/8AONsMdeotbD7Q+0P7bFVQUpliqK0TAgyQDAJJm0xYT113CKS5jKLl6hajUqU0q5cXVjWRSA7M29wLQQVZSN74fPUwMrTDGD942/JRHM7XFrk9MHOxWarVcvVoCYWO8cRqQAfcEGZKjSVKwfCm6iTgs66DN56mahbWumtTOmohGlgQbmDcgEb73vtiu+SURDamt4RcmbKAIkn4dh5c8dS4p2Qp5ormP2ZnzSqvfoKq5ZWYgqtSdOxKkgqegMlTE3CPs4pdxOZmpWYgh0JGgwNCppidJImpzi0YXODTDdmeFVA4r1KZd0eEyrABqoganJOyLquwHQbnBSlw2jWdHosy5an3lbMqwCuoQ+UDSUinT2gajyxd45wt6fgrpqqsFSnVoCDVZW1Jl1UWRBCMzeEmDvM4G9ps/wB3TbKU4qVqxD5mtRqDSTpBakFA+BFheQjSTckYfoAjnmrmtmqk669UjyCFH8N+n3cfw42HYnjtWkWDXRpYqZJ1CEJW+xZWNuu2Mg+XZaehB42ZViLl2gAD1/keuNRkKndsy0iWVISd1YJdz5ktq9sLKCNNmPtDprUCMjAlSQZW8bgBiswIMb8owbyXF1qadvGJUgyrDnDCVPznGTzXDqVZk1qjpuARIhlHI+3yBwJznYC+rKZh8t4g2jWxTUJhhefnMYjjD26bTzSPOhg0WMGYPTDwcc1yXFOJZUE5qn+0UtUl6LhXUGNZUKBqBF4i59TjY8K7TUMxXNLL1UqhULMVLArdQogqAwMmYMjTfe03GxWxicITj2PRiQTEinDCt8PjAEinHseQ3x7ABojCHDmwycSo7EboMSHFLimfWjReoxACKTfqBYe5t74CY/t7SbMOtJKiU+7DFi9PvZ1gCAJGmImZmRHI4zuS7I0mrGtW1ZmsxA11QoAgACEHh5DefTEvC8y1TVWaQzmSCIJMvFr7SY+eC+kg8uvkfLy/4xtOukeuafapmXGbWmQQiU10zs2olmI63hf9kYzXA8sz1DpiwJOqwsPr/wAeuOucZy6A06tailcKzE06kwRpYTsbyRuCLbGMZHsfklWiKoF6jWiwF2tPSYF741mX4p0hTiGZzGbNGloQUE0liNmChGYc9TGVWNgxNo1CvUy6UMzRq1AFhvGoVlW50ygEyq2Nze/QjBjhSKjVKq6Q1ao7pqBJKzaCNiFYN6VD6CzmMslZGESjEiTcqTzEDawOFs2qo8ap1Wd6iaqICo51Bm70spGXpaILQxQkydgepwSbiJoKahIq0Z0haS+OlfSlFET4jG5MbcuWD7NLUUdw7aqmXB7imANRptqlqVvFUYkKZ+ELONDmS3D1DMpqZyopYIp+7y+XVgahGytpFtZuzkcsZ3FUozxPMVFSo6wuaCGGZSyZRGEzYeKoReBfr4QNXEeF8aWjUJZNQqJDQfhkg6jIOo+GSTF2PtoM/n61dV+/q6KhNSpSJZFpy0LLEl3ZgDJPIg2kYM9n+CJlm71lDVWkEESoBnleVIMECBHpjTH8Z2m9g2Qrk1DUUQVbwLc+Nl7tSJ/CJcmbjwzONHl8oacCCABAJ5n96Oe9/XFHg/D1qVyKcfcKX7otLS40gAc1pr4CepGCn7KEUg2JkmJMjoIvHkMKiH0fh1EAKkQZtAYjabSDN+hxoVpgWuAdj+c4zmbcDLuFQLCG+mDaIO1/n8sGKtcEAnZRO8fq/wCWIprbUxvy6efXpiCk4DsUGlgF2G925Wn08ziuueIGxt9R7fq+Bue4peo0wo0gmecMeQibrA5z74NBu8vV1oGA3Gxw8DAHsvnvCEY/FJBPURP540GIqjIx6MPZcKAMIPKmPYkUXwmEBh8RnEjYZiVEOMX2x4gtSotDdVu/QmxA9hPzxsqjAX5DHLe1Ocmu4oQSviJNpVrGJuZ2nlGLx9TfFU5krU03YKfCCTO5ED3/ACwaNa14mdtr+v62G2M0MzrrUy0qxptItZ1Iv5gjngxUpnUFM2F4J5z/AFGNKkztCGag5HNXggmRFNmmw8hgB2cYnhwXz7sAHnUh9YgTIQt/440nEMn3lAhTujgW5wQQdtxIwH7GcKBQhXYNoWL+ENBOrlDEaATvYdcOeBLW4fSAUKkNSbwsrMQRF+QWwsLWEYWgil3IECIJg3I/5xDmWq1M3pLkJTM1LW1NuigETAglucjrgkcppjSbk2Hl/XngIM4hlnFVKtMhXpSy/wAUGV/hYEqfLbEmey2XzOW/anrZgVK0IG7zxjTLGki2A0GRBH7xJ8WsEs1SKoSRbcSPaMZvM8P7tWYawa7SVF1UsBNtgY3kT4txhygLr8SisSx1EmXbe4Gwkzp0gQPS/WtxXj1R6qsdQgaoXwltgOezMQI6TiXieRSkKTKpESz3m5MmI6en54rcJp97nQzqWFPSStyZFkMASby0Dl6YuaJtcr2cIoKQ+iuh1JVSQe8MajBPjViVUiALL0ulD7T6VEmnm6NRai/EaQDU3j8SyylZF4kj88E1r6FquSPCAIWfGJ0aJK2m+37w3wD7Q9nqdSqSRKnUbcm2PpIAMxvIxEsvqvFTPfactWaNHLAI/h1O/iAYgTpUQLX3ONA2bERNoEg7+wPUDbGfyHZOlSIYE6psTHXl/L1OCld5qLJPqd5AkATzH6OHdfCSUK8pB9I2NzH88Du7B8dQgJTPM2Lk6RCgXYhRvFvfHmeNRMrtPKZPtyv7iMN4VUR2IeQAWKagCGGppM6fC1onpy2wBYynFqkliCCTppj91QZO4m5km8QAMb/gfFu+Qz8S/UTY/OR8sYXOF2PgIOqNPKeRi235xghw3NHKtTEgTYDfVPKNwJ54nKbON7OPThiVgyhhsRbEyNjJRVN8ew5RfHsIxZsMIw9sMOEYP2jzRSmBPxGPlfGETL+JHaGIkMVvAJG/W8YOdr8yz5kU1stNRPO7SZ+QAjAemppyGGpTJ1DYi8ehi3sMaY+IrOdp+ILTzNJlsqsBI2hgV323MxjVuPGoi0COsACT9f1z5x25qrolHEHluYkkG/8Azjcdl+JDM5WhUJGrQVaIF1kMPpt540s62kUStpUkx4ZMk25ze0bTPqcYfgdR6WfamCCDOkD4fFSJVTaxBpBfnbHRaWVR5BGoHlEggiIufPbGB7X8EbJ1xXpljTUU7E6mUU6isCC0kgCR6HCxOtRwvhYSkVIBYyxWPFfcnqZP5dMVuJZxaby0mCoEWBPLb/n6YuZHtPQaidNRCGBAeRpG5gj8PoegF8AONZumiJUENSBPjUhoPW03mbjp5xhfQmr8ZUy1QAIia3vJEbL5SY38+uA3ZrjFSuXquVEKWCbALtqJP4RHrfFLtFRq1KS5bLU6tViFauUps0FgHRDAMEAz774grd5SojLksrHSCjq9Oxnk+4kk7CQGB8710W1DiHHdxpGqQWYHnHlAMD9WwX7E5Emsx1eJ6Su0C6l2LLfkQoX54ztPJd5UVCwerXcAiCO7XV4jHKwHoJx0HsvSKPWrNAB0LpBEBAsIZ5202v0th3Ugialmmp0mvaUcqNwO9hGJOyyDz+EeWBPGeP1KLihSB1soVTyVCzHxahq1BYEbatXMXdx/jC0QXqSSSxpp+Nm5SZI0qSfqTBgYy3CcvWzFc1quol76rjYiAOigWEbQMKT7Q3tHMWBIIJ3FxNzcWHTDqhUwI2F5ESIkA+x/W2KmQVnpztBiCBMCxPnYbjz2xZqOJF5t0vuJnqL4kBHGs1axuskg7+GS0E8+fzOK/Z1lqZenqFtPImdSm5N4PL64pdpOJAUmPiB8S7gxI0gWPqCfI4o9nqZKIA+mZ0z8K3YzY3O2L10TcDMaSCZ5BbAmOXMR+VsWMnlFeq1ZyB3YNp95ne1vafTAWh3aFjrZyJm+8W3Nt/rOHIKlQQjaUNyNyx5ztEfrniFOjdn853lIno7DebWIP128jgtT2xgeF8ZOUzCI9qVUaWJ/C8+BvJZlf9wPLG9GM7FRIGwmEnHsIxk4YcPJwJ41xUUVt8UH2HXEw2e4xWTv6lZvhELP8Ij164B1uJaUBWD19Dvueh9sPzmWrOIghTewPsDHn+WBmXoVNTg7Db+U/nPTljaRmxHbPiaVKYIpFWYka7gQIMD968iT0PXBH7KuJEd5SNwCHAsd1Knz3VcQ9tqNTuQCVAX8IIJibbX5/Qe6fZPTBq5iSRFIG28BpP8AL541/wCS+ugDi6IpLVFQfvOwUAz1NuQtzt7pxA0uJZKotHM0O+QwxZ9K6SsNcrJt0BEgeWMzx1wBTW8NWWNJmRDNN+drA9OmMtwat99DctQvaCJ9Y9Z5jpGIk+jazV49naZZKTpVAAH3VJ2XpHiQR8J5dfaLgGVzb11et3yUGqg1XKsEBMEiIsWsvuOuG8UzTgs9NiCVCQFvC2IMNEyTeIMRaDgZl8w5yteNB0PSYmCXO6qQSYAB32MsOUxp8Jfq8azK52o4q18qlaozalDC19JgbgCNpsMEONcBakRmavFctXdgANFR6lWCpIlQuoCBB+WMoMy7+IsSUGkbQBt8rn3OLXEqOkKAbkXFhz33jnsLbYegL8LztEVlepWpqKVPu17qlVDPMhnuo1VCWILMRb0AxukrFgf2emKaDSA9Yk/CoUBaQgzH72iZuDjlmZypWih21Xkja9o+vzxr+FdowEVRqaAJbcbSRy5/K+8XjKHFmj2WTvWeqzVHMCXg7HkNgNgBECD7H6HZ6pDGjTB0gSNhF9IvaegAOKuQzwZpI6k7xfYzMERvy3xFneO5kFxlaulaoXUGTZgNIZTMqSItt4RtiewkpXXVFombx/z6YF5rOQQIDjUBb5RMb9NjI6buSoKNNFeoZRbT+I3lTEgnxC2/1xFVcaS6AaTfnYx5naCeXTCDN9p6pamWMjVUB07AWfbnEjEPBr0x8uYBE+V7f3jE/aTKHSxkFVgDTeYMEk8zOrf+4g4LV1UwrVFpqp3iDc3uOhA/PGvwmwylEdyFWoNTD4iwlZBM6TvBbb03wTypNHSpJqN1NvPp4Rbb0wG4Pl3GkwbbO3oLwDANxz3J5jGip8OADOzHWwsBF7dSOkYzphmfyozTmSbDTpHWxt9RPQ46J2ZzjVMsoqXqJ925NpZYAb/cult/xY5k3AGLSlceKSAd/bqYn2xquxvaMrUWhWEd54VebGoNgekzAubge05Q43IAwmI6laDBx7GSxpjjnXa6rX/an7umXUAXmL6QSBNiZtHrjX9peJdzlnfUVAgahuoJiR5/1xieH1fDrFaslMg+Kv3YQ+YVhqPqOpvisf2VqvT46aazVPdX2a0efmOuJjniyzTYVbWZSI9zMe2LT19Q8CZfMj/RUCNMj8LBl99XsOed47Vp0wTVyGZokH4qWlhaYJNJ4J9euLk2ljO3VYuygbL8VyfFaZO1vI2B9cO+zSqUq5hwT4KEkASY72mDbnAJOA3F+Mo66E1BZJOoCSeUxuec8zOCf2dtprV2DaYy7c4F3pj6TPLbcY21+KRriGcLV6NONIUsYkH8C3vuIZoA6+VhJPd5yoGBB1MBBmxiIGq8zf16HBXOlTnlqd5SKimP8+stEyZFgD5DqLYTL9nnz2ZrPQfLuFA1jvQsCItI8QtEjrzxMDN1M9qp1Em5JiOckH36/wC0G2KdKe6zFrE0xbb4pudvbzHSxX9uy9GuadakKqidRRmB1G/xGJiw22vvhH4zlDRrRRGtqylFLVIFJSCE8MKZAgsfF4j64sBVNQNSi8MLiYIkTB9ZN/64t8WqFtHnYX1EiALgWB3P+7lti3xPj2XeppoUlpUqi/eB9RAfxAMNE2HhMhZ3BBFsE+O9nxl+4NTM5ZlYggU2eq20kkKjRysY32NzhAM7SZXRTp2J2Wd7wP78/bfEvZgk0zEmIncz0HpaOe52xd48ErU1/wCpy6xHhZcwGMi0IaEkADe/xcuYXhuZFBYmfHptIHLxAMAwtsSATcYXsDc5V1pKSRuJNyROwE7eQNthirV4qA3wxIncciQP16dZwO4fS2BJAk6p8hJNvf8AW13P0XakKoVEpW07eIyRu3Ox8Kgm4JFxiNGgbMUqqtadIEbSDeQI3MSfXpvgWM3CGIIk+GDFxYz1i8bke2Lz1wiNcAm9zMyJNhMzJ2iJxT4lTUpT3bVBjUdoiwPnaAd7ejhGplu8y7gXjaL2iL9OU/w+UYBZOqEMG4IUgzFjBGw6Ej1nfGl4WjQNQs7qLkgAwW1RHMAjyn3OUzNYBja8sJn/AFE+nM/PFzvoNtw/P06jwqF1UWUkRHodvfmcaGhnJksCo6Hp5xbnPPGV4FnqdJCtGjUrVrkiLiI3nYT9QYAx7P5fO1ZbNZqnlEI+Fng6f4Flm98Trs2iznHctSeCxleW99/Yf0OFXj2WzI7sOKbiGSpYeIGRJjkR+WMDWpZFSdVfM126pTVFI9XJP0xc4Rw/JViAaWdpyQNYKVFk2EjuxH9sHGDbqHbjtf3PDFcFe/rAJ4SGAaPvGEeUkeowmMe3ZXKU/C2dZqVQMo1qCA4ErcN4WFiDHl1x7BjxkK9u0doaKvlqocal0yR6EMPqMZF+EUMwutwHBEQbgcojkMbHPsppuHshUgxvBt874wlbtBTolUh6sAeIACTe9z5YwxaVVzHYHKufCrI37yOR588AuI9jM5Sl8tmKlQKLK5JteAIsZk7i3XnjWUe0Dx3tTu8rROzOZdv4VNz02Ox8sB+0P2j0WpPTpd7BEd4FjeLrPqPnjSWp6cp43l64qFswhR2vcATym3p9MGvs3osc22mY7mqX2jSFDXv+8F+eA9XJozeGuSTclkI9ZIJi3M/TGv7BcMNGvN2aoCCfhUUtJYyDBOrSP0cbW9JV8rmxUz9WoGiAFkQBEKp6CCZt74qdq6SMFIgkAifLcREWv0IuYgATU4hmTQzlenTXU3fOoWDcTb4b+UCPXlitxLiZcHwQYBbeJME+h5XknyjEyUAmm+Ha9rC3lh9GqoYlk1iDaSLwYPh6bxianVp6hNInqNdj/wDWRy/tjQK1aOVt7Qf5mcFOzWWRqgLwYNgfL13+v5YGVHLtJ/KwH9Bi5wnizUjARXk7MCenQ4V8DVdtqUKpLTc26W26xBFjG884GU4ZVRXlhI26b2t64Mdpczm3AFbLtSA2+5dL9Jbl9MA8gk1PFaL3tsR1wp1A1mY48J+FheCbX94kG/5YG5bg2uqS1QlElgCeZj2HjN46HbfBJOGLWgghQszAG52v6cukYK5LgVMKdTBpP1tJMDeR+exxG9GCZ7PKCDpSTZY2A1A85iNrf3xZzWcgRAOiwJup9QBM9NJ64s5rsurOukkDnGx2+m56GcU83wKqrDSCTaLW/FvyETPPywugqDitQU5Hh8I2i0bGOpBBta8YJdp+waUch+0I0kGmWMzOqFaP9xGBVQMpYOkkqAdxAJUmByMc8dRzPZ01suaNV1RXpwSFJjZlO/IgH2w7dBxPhtKuxIoF7/FpYjnAmDtJwcyfYGtUaalQKTuYLn3g3Pvit2b7QjKO0Cz6QzQCQBMFQfWYPle+NYvaDNFvuK2TrgiQPgbrGliDPkMVlb8Jd4V2CoZcTWq955aFG3MG5F/PnitxrtCyApk8uVUW1ldhcCJP1PXHh23zlJtOYyQgyfCDJE8hcG9v1fQcM7QZPNxpVUqXXu38LExtPn/LGd39Nz/h/D6rlqVQEGqZpnl3okDeJkalteT6YXGm4lntOYpU+67tlq07E89S7fq84XByp6b+s9aorK0BI8U2Nr8vMYBLw+mjajFQjmR4Vblb8RuTGw3xu8zlQVYRYg45rxvvWH7PQYA6R+EnSVB8UnY+YnbyxnidFnyy1DqamKhMSWEnrv8A06nEBp0+5ZnNGkQ3hJdArAHVHiOmbxseWBtLszURVUutZpDfe6jTU+VMN47W1Ox5WGI+J8JzOgtWzNPTp0waAKgbgAFiIny6YvRAnHM6oVtCUTcFdBXVaQSQQRG8D09tR2Ky4PCEqMsOWemH56A7Wj2YQMcy4kctt3gbb/Kpd2RHlq07HmOZx0X7P80lfhlKgX/y61WVm4kyggbA6nIPUGNrVlOiihxXs9XUmtlH0uSSXSUcyZbxIQx322OOf8eyObDF8wKhJPxOxYmCBuTflf0x1niOWZbBmEbMsNI6FecCNp+eMbWydSs1RXqO8IDDKwP+al4IBmPT88GOQrO8L7GvWy7Ve9pIQGK03bxPpnVA/CfCYmJjlvgVRyBcDSQTtE3nlIN8ahuzbgkk1PEGMLcQTtqH1jf2ONFw7s8AxnSFEEQJAYG3IGd+XLbF8ic7/wANqKTKmfKZPy+XviJlamQylkO4KmDboR0/PHVB2fVbwDz5GdxMTynnihxDhFNgPCf/AB0/O8Xne/5YXMac7fi9czNeqZ61Gv8AM4flFZmJYljEyTJt5n1/5wezHBp+GgJmAe8PkTaAJg+e3PE1Dg7qp8JUgGSo1CbxHMA2v0354fKBAnHyNHhO/IbXjfnN/wAueLf+K1Qs26+EgwDM+E3HW3Q74ptlqxJimSp5Rc3vc7bC/nz2NQVM2gZEVqSOZJCwNJAABYCdMcpi5thagabIcTLGCQwMiSNIIi4vaTI+RwTbNbCdPk/S59Z56b7e+MhT4fpYMtQINgSwBgm0gxpNx/awwSpVK1RfBqYoRBkQZsSahOkHe4Nwbc8TYaTjGZNXUFK2XVqECQPiO9gPi6yox1jhGd7ymGtdVIGg7Eee+OOZl3RmY6GqlRMA92LHSAT/AJjQBawEA3i3Y+yGeavkMvUQrJphCDyZPuzJ33Un3xOc1DjkvEezqUuJtSFNKlFyGA/FTDXCETKwev4SDzwfzvY3JPSQkU6RAk3ABkbEzJ+eM9X4qrZ3MVFKgvVq6WY7sXYBrzaDMc9umNsagC6mZY06bwJbc7gRvHuMVbSDMj2XzFC+VqCrT/7Tt3qHzUg6qZjYgDlM4rcR4JVdjVCNCyWpMAKggRKusd4vO/i8ji7W4LQqAspahUDAB6c0yAF5gED9DFDiOY4hl5dcyayAFodblRcxAmQB157dV6BHhOaTMNprqVNPToqGJGkqdJIJ1SdhEjHsW+xnEaedq0ainRVpsTVQfj8DeICIgtc+ZnC4jLqqjplcSDzsf54wOaKy1OnZjd2G/XTflI+hx0Cq2MRx5Rl809Qjw1UUiAPjUwb/ACO/PE4nScKmYkWAmLb8tsBeOBM9UGUGuVYF3RoVFFzqPTawEzG2+CuRyTd2dLQxOouYsPa5m/PYY9kqaUiQl9R1vUbdjyMchzAA5nre0quS7HUqEiiqgGAGe7n+IgajbkIA5DFLgvA1yudqU0aTVTvNP+pCQ0c48YP9ca/LVQwkREaiTaBFz5ARzxin7a0cxxKlSy9M1O7LzV1RqlGGlBF1kjxNyFo5uW0CeeVgh3Fo6RccufqNhjOcAec8FtD06kCb6gDMkb7QByi3LGh43naY8JedyPiHTaNhf6Yx/Aar/wCJULkqWdQSRcGlUAJYeUb329cEhVp81lA1anTsSQXZgOV/DfltveOuFqcKp3VG2uT4efMkX3ufXrsD4tmq1PM1SiPUqmjS0JTVm/C0tpiSBFz0jrgV2c7W5hAfGhJYyHVS1jcKpgz+Xnh6DTFO7Nwq6vQXEnl+Y684slWmx5sAeZZukzE9MRZrNklmEECAQf3goEADzBHWw3scDc7xt6ZANNWkW0yRcRO3X8/LCgTFIe7MCR1aDaLEGTeDiM8QuZkEWjW8kbbBpmCD8vXEeW46WA1C14J2BMx1sL353wTWsSupjcbiAAZEnYEiwNwevTD0ASrxDTKywkkCKlflBN+8g79B5TMllGmKr3EgkzrVm/eg+JiDtz6ewM9xYSQCeZ1COc9I5eU+YwFYCnmGAI0kSYkyItJ5jfDCSsEpfA1NTaCtNVcehUSZif1GIMm8teoz8hqvBiQBcxuTa1vfFTN0Kbau5tqa3Teem0EX5wbEYmyHCz/3AADaxiRF5ifLbrh/CFOI8OIXvFN6d4iAeR+EXtB5bHa+NP2F4/8As3AalbSaho1qi6QYuzJEnkoLyTHXAHjlQLkqpsGgAG3M6djywzsJVatkHyQgB8wKrtuQAEIQrF5KbztFueFreJz1BwfsJTq0Q/3skGSQsEkfEAVB387ziTK5LP0IumZp/wDbqDfcc5I53BON1VQpT0q0lRDM172iduVt8Z/NcacnQpRHA+EjcQfhYe3oN8LlaNLlWgjoAB3LhQ2gGVJNja/n6+WIqOukjO2wUkgDVqgCDaIv5+eMaqVErMxubEg7GQJvvvtBtAxN+194zuC4ZRoKsT4SSTHpMmeVhhaG24+z/hND9srZmn8TU4iPCJcaza2owotbc49ix9lmTZcvVqsTNR9K6r+BN7/xM3uDj2M8u6ueN7rk4z3bjh4q5RmIP3fisJJWQHFr7dL2xoTz98NemHpkMAQykEHYgiCPkcTDch41ntCAltKKI0zAZtwPPnba98X+D5gsYkEsSWMghIj6RH0xluNV2/ZgskiAYN4M3IGwJm/XnheJZx04OpVipqFVcjdlgSPfn198b62z2IdoOMVuIs2VyWoZZTFWr/3W6W3QdBvv0GJuxfZH9lFSpWIVyGQuTGhf9PUsYk8hbrJXs3SFLhKGmArFQSRuSYJOObUs7UrVz3ju2qQZY3mfPDn6g/1vOK8by1EkFlZoIi5/mbb/AK2A5TiVWrnKD06MJTqoxYjT4Z8VzA2kdfD5YdwvglHVPdgkEQTJ6eeLvbaocvk07j7qbErYwQZvy9sHnRetTV4pVyzGtRRHOnuWNRys+OQytFhIiLSYvYYztHsUXLVKtdtdVjUdUQQKjGZW02mNx9cabiyA5SsYvopsD0JCkkdLmceoOe6Ik+3vid6UyuQya0lZGJSDBJNjBgGJ9AZtviTMcL72ChJ9Lr6FTfrb19cF+PUwKbEDngdTHgc+f8/7C+AB+d4TCEmZAtuD5iwj5HlGB9LMFKcw8HaRqAuOYJ5Ek+uC/EM26QFYgTtvbpfBDgah0GoA78vLyw9kAjjekmSCumZiCbxEE7784nptgXnePU1NQdz3mYZ4SZFNFgHWoBDNULGL2AG18bHiXB6LEE01kyTFrgYEHJIlfwqBZfzE2+mHNEsNxGnpJZAWHxCV1H35/lthaPEaZgMkMTNrjrYiOXXz64i4ll1WCFAMG4EfvYjyNAGorEXAselmH8sI0vG8r32XZEXUSFOmYPhaYnYWH6jALhzBVSs1QoyQEdZhXmVpOu+mFqg3kbzeMbPNoDS2Fhb5tH5D5YxHE8up4gVgaWB1Drab++KnfQdEyXEO9TvVujwOceZGxCkz77xOA3GsjTbwtKtujKQCtxcH1iwsfngHwDPPSzDUkYinsEJkAQLCdtycFu25hEi1lPvK3xGtXQBs81VFCsAxBOmpbxKFlt9oj4fWOWM3kcrVfMIKWrU7IBY/EdO4HKfynBTIfevT7zxTTMzImNjaL+eNJ9kOURs6GKyVV2XybxLPmQNp2kxjTepS9rq2R4etKklJT4EUKPYQPWd8excI3HkPrOPY5u2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6810" name="Picture 10" descr="http://2.bp.blogspot.com/_m-mBNf3dj9Y/TOgX4dXLHsI/AAAAAAAAAug/SRbiSriv9b4/s1600/romel+3.bmp"/>
          <p:cNvPicPr>
            <a:picLocks noChangeAspect="1" noChangeArrowheads="1"/>
          </p:cNvPicPr>
          <p:nvPr/>
        </p:nvPicPr>
        <p:blipFill>
          <a:blip r:embed="rId3" cstate="print"/>
          <a:srcRect/>
          <a:stretch>
            <a:fillRect/>
          </a:stretch>
        </p:blipFill>
        <p:spPr bwMode="auto">
          <a:xfrm>
            <a:off x="4572000" y="0"/>
            <a:ext cx="4065769" cy="5125822"/>
          </a:xfrm>
          <a:prstGeom prst="rect">
            <a:avLst/>
          </a:prstGeom>
          <a:noFill/>
        </p:spPr>
      </p:pic>
      <p:sp>
        <p:nvSpPr>
          <p:cNvPr id="7" name="6 - Ορθογώνιο"/>
          <p:cNvSpPr/>
          <p:nvPr/>
        </p:nvSpPr>
        <p:spPr>
          <a:xfrm>
            <a:off x="251520" y="5229200"/>
            <a:ext cx="8712968" cy="1200329"/>
          </a:xfrm>
          <a:prstGeom prst="rect">
            <a:avLst/>
          </a:prstGeom>
        </p:spPr>
        <p:txBody>
          <a:bodyPr wrap="square">
            <a:spAutoFit/>
          </a:bodyPr>
          <a:lstStyle/>
          <a:p>
            <a:pPr algn="just"/>
            <a:r>
              <a:rPr lang="el-GR" dirty="0" smtClean="0"/>
              <a:t>▲ Ο </a:t>
            </a:r>
            <a:r>
              <a:rPr lang="el-GR" dirty="0" err="1" smtClean="0"/>
              <a:t>Έρβιν</a:t>
            </a:r>
            <a:r>
              <a:rPr lang="el-GR" dirty="0" smtClean="0"/>
              <a:t> Γιόχαν </a:t>
            </a:r>
            <a:r>
              <a:rPr lang="el-GR" dirty="0" err="1" smtClean="0"/>
              <a:t>Όιγκεν</a:t>
            </a:r>
            <a:r>
              <a:rPr lang="el-GR" dirty="0" smtClean="0"/>
              <a:t> </a:t>
            </a:r>
            <a:r>
              <a:rPr lang="el-GR" dirty="0" err="1" smtClean="0"/>
              <a:t>Ρόμ</a:t>
            </a:r>
            <a:r>
              <a:rPr lang="el-GR" dirty="0" smtClean="0"/>
              <a:t>(μ)ελ (γερμανικά: </a:t>
            </a:r>
            <a:r>
              <a:rPr lang="el-GR" dirty="0" err="1" smtClean="0"/>
              <a:t>Erwin</a:t>
            </a:r>
            <a:r>
              <a:rPr lang="el-GR" dirty="0" smtClean="0"/>
              <a:t> </a:t>
            </a:r>
            <a:r>
              <a:rPr lang="el-GR" dirty="0" err="1" smtClean="0"/>
              <a:t>Johann</a:t>
            </a:r>
            <a:r>
              <a:rPr lang="el-GR" dirty="0" smtClean="0"/>
              <a:t> </a:t>
            </a:r>
            <a:r>
              <a:rPr lang="el-GR" dirty="0" err="1" smtClean="0"/>
              <a:t>Eugen</a:t>
            </a:r>
            <a:r>
              <a:rPr lang="el-GR" dirty="0" smtClean="0"/>
              <a:t> </a:t>
            </a:r>
            <a:r>
              <a:rPr lang="el-GR" dirty="0" err="1" smtClean="0"/>
              <a:t>Rommel</a:t>
            </a:r>
            <a:r>
              <a:rPr lang="el-GR" dirty="0" smtClean="0"/>
              <a:t>) ήταν Στρατάρχης του Γ΄ </a:t>
            </a:r>
            <a:r>
              <a:rPr lang="el-GR" dirty="0" err="1" smtClean="0"/>
              <a:t>Ράιχκαι</a:t>
            </a:r>
            <a:r>
              <a:rPr lang="el-GR" dirty="0" smtClean="0"/>
              <a:t> ένας από τους ικανότερους στρατιωτικούς ηγέτες του Β΄ Παγκοσμίου Πολέμου. Για τις ικανότητές του αυτές, του είχε αποδοθεί το προσωνύμιο «Αλεπού της Ερήμου» (αγγλικά: </a:t>
            </a:r>
            <a:r>
              <a:rPr lang="el-GR" dirty="0" err="1" smtClean="0"/>
              <a:t>Desert</a:t>
            </a:r>
            <a:r>
              <a:rPr lang="el-GR" dirty="0" smtClean="0"/>
              <a:t> </a:t>
            </a:r>
            <a:r>
              <a:rPr lang="el-GR" dirty="0" err="1" smtClean="0"/>
              <a:t>Fox</a:t>
            </a:r>
            <a:r>
              <a:rPr lang="el-GR" dirty="0" smtClean="0"/>
              <a:t>, Γερμανικά: </a:t>
            </a:r>
            <a:r>
              <a:rPr lang="el-GR" dirty="0" err="1" smtClean="0"/>
              <a:t>Wüstenfuchs</a:t>
            </a:r>
            <a:r>
              <a:rPr lang="el-GR" dirty="0" smtClean="0"/>
              <a:t>).</a:t>
            </a:r>
            <a:endParaRPr lang="el-G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79512" y="692696"/>
          <a:ext cx="8784976" cy="5904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 Ραβδωτό δεξιό βέλος"/>
          <p:cNvSpPr/>
          <p:nvPr/>
        </p:nvSpPr>
        <p:spPr>
          <a:xfrm>
            <a:off x="4572000" y="4437112"/>
            <a:ext cx="1584176" cy="1224136"/>
          </a:xfrm>
          <a:prstGeom prst="striped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Ορθογώνιο"/>
          <p:cNvSpPr/>
          <p:nvPr/>
        </p:nvSpPr>
        <p:spPr>
          <a:xfrm>
            <a:off x="1259632" y="0"/>
            <a:ext cx="6840527" cy="523220"/>
          </a:xfrm>
          <a:prstGeom prst="rect">
            <a:avLst/>
          </a:prstGeom>
          <a:solidFill>
            <a:schemeClr val="accent6">
              <a:lumMod val="20000"/>
              <a:lumOff val="80000"/>
            </a:schemeClr>
          </a:solidFill>
        </p:spPr>
        <p:txBody>
          <a:bodyPr wrap="none">
            <a:spAutoFit/>
          </a:bodyPr>
          <a:lstStyle/>
          <a:p>
            <a:pPr lvl="0"/>
            <a:r>
              <a:rPr lang="el-GR" sz="2800" b="1" dirty="0" smtClean="0">
                <a:solidFill>
                  <a:prstClr val="black"/>
                </a:solidFill>
              </a:rPr>
              <a:t>ΣΤ. Η οργάνωση της κατεχόμενης Ευρώπης</a:t>
            </a:r>
            <a:endParaRPr lang="el-GR" sz="2800" dirty="0">
              <a:solidFill>
                <a:prstClr val="black"/>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Κωνσταντίνος\Τα έγγραφά μου\2013-03-18_215330.gif"/>
          <p:cNvPicPr>
            <a:picLocks noChangeAspect="1" noChangeArrowheads="1"/>
          </p:cNvPicPr>
          <p:nvPr/>
        </p:nvPicPr>
        <p:blipFill>
          <a:blip r:embed="rId3" cstate="print">
            <a:lum contrast="30000"/>
          </a:blip>
          <a:srcRect/>
          <a:stretch>
            <a:fillRect/>
          </a:stretch>
        </p:blipFill>
        <p:spPr bwMode="auto">
          <a:xfrm>
            <a:off x="0" y="548680"/>
            <a:ext cx="9144000" cy="2293578"/>
          </a:xfrm>
          <a:prstGeom prst="rect">
            <a:avLst/>
          </a:prstGeom>
          <a:noFill/>
        </p:spPr>
      </p:pic>
      <p:pic>
        <p:nvPicPr>
          <p:cNvPr id="10243" name="Picture 3"/>
          <p:cNvPicPr>
            <a:picLocks noChangeAspect="1" noChangeArrowheads="1"/>
          </p:cNvPicPr>
          <p:nvPr/>
        </p:nvPicPr>
        <p:blipFill>
          <a:blip r:embed="rId4" cstate="print">
            <a:lum contrast="40000"/>
          </a:blip>
          <a:srcRect/>
          <a:stretch>
            <a:fillRect/>
          </a:stretch>
        </p:blipFill>
        <p:spPr bwMode="auto">
          <a:xfrm>
            <a:off x="5508104" y="2924944"/>
            <a:ext cx="3255442" cy="3569622"/>
          </a:xfrm>
          <a:prstGeom prst="rect">
            <a:avLst/>
          </a:prstGeom>
          <a:noFill/>
          <a:ln w="9525">
            <a:noFill/>
            <a:miter lim="800000"/>
            <a:headEnd/>
            <a:tailEnd/>
          </a:ln>
        </p:spPr>
      </p:pic>
      <p:sp>
        <p:nvSpPr>
          <p:cNvPr id="4" name="3 - Ορθογώνιο"/>
          <p:cNvSpPr/>
          <p:nvPr/>
        </p:nvSpPr>
        <p:spPr>
          <a:xfrm>
            <a:off x="1907704" y="5805264"/>
            <a:ext cx="3528392" cy="646331"/>
          </a:xfrm>
          <a:prstGeom prst="rect">
            <a:avLst/>
          </a:prstGeom>
        </p:spPr>
        <p:txBody>
          <a:bodyPr wrap="square">
            <a:spAutoFit/>
          </a:bodyPr>
          <a:lstStyle/>
          <a:p>
            <a:pPr algn="r"/>
            <a:r>
              <a:rPr lang="el-GR" dirty="0" smtClean="0"/>
              <a:t>► </a:t>
            </a:r>
            <a:r>
              <a:rPr lang="el-GR" i="1" dirty="0" smtClean="0"/>
              <a:t>Ελλάδα. Μασκοφόρος συνεργάτης των κατοχικών δυνάμεων</a:t>
            </a:r>
            <a:endParaRPr lang="el-G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0"/>
            <a:ext cx="5166320" cy="6186309"/>
          </a:xfrm>
          <a:prstGeom prst="rect">
            <a:avLst/>
          </a:prstGeom>
          <a:solidFill>
            <a:schemeClr val="accent6">
              <a:lumMod val="20000"/>
              <a:lumOff val="80000"/>
            </a:schemeClr>
          </a:solidFill>
        </p:spPr>
        <p:txBody>
          <a:bodyPr wrap="square">
            <a:spAutoFit/>
          </a:bodyPr>
          <a:lstStyle/>
          <a:p>
            <a:pPr algn="just"/>
            <a:r>
              <a:rPr lang="el-GR" b="1" i="1" dirty="0" smtClean="0"/>
              <a:t>Πεθαίνοντας στο Άουσβιτς: </a:t>
            </a:r>
            <a:endParaRPr lang="en-US" b="1" i="1" dirty="0" smtClean="0"/>
          </a:p>
          <a:p>
            <a:pPr algn="just"/>
            <a:r>
              <a:rPr lang="el-GR" b="1" i="1" dirty="0" smtClean="0"/>
              <a:t>το Ολοκαύτωμα των Εβραίων</a:t>
            </a:r>
          </a:p>
          <a:p>
            <a:pPr algn="just"/>
            <a:r>
              <a:rPr lang="el-GR" dirty="0" smtClean="0"/>
              <a:t>Οι Ρούντολφ </a:t>
            </a:r>
            <a:r>
              <a:rPr lang="el-GR" dirty="0" err="1" smtClean="0"/>
              <a:t>Βρμπα</a:t>
            </a:r>
            <a:r>
              <a:rPr lang="el-GR" dirty="0" smtClean="0"/>
              <a:t> και </a:t>
            </a:r>
            <a:r>
              <a:rPr lang="el-GR" dirty="0" err="1" smtClean="0"/>
              <a:t>Άλφρεντ</a:t>
            </a:r>
            <a:r>
              <a:rPr lang="el-GR" dirty="0" smtClean="0"/>
              <a:t> </a:t>
            </a:r>
            <a:r>
              <a:rPr lang="el-GR" dirty="0" err="1" smtClean="0"/>
              <a:t>Βέτσλερ</a:t>
            </a:r>
            <a:r>
              <a:rPr lang="el-GR" dirty="0" smtClean="0"/>
              <a:t> δραπέτευσαν, τον Απρίλιο του 1944, από το στρατόπεδο συγκεντρώσεως του Άουσβιτς. Δύο μήνες αργότερα δημοσίευσαν ένα κείμενο (</a:t>
            </a:r>
            <a:r>
              <a:rPr lang="el-GR" dirty="0" err="1" smtClean="0"/>
              <a:t>Vrba</a:t>
            </a:r>
            <a:r>
              <a:rPr lang="el-GR" dirty="0" smtClean="0"/>
              <a:t>-</a:t>
            </a:r>
            <a:r>
              <a:rPr lang="el-GR" dirty="0" err="1" smtClean="0"/>
              <a:t>Wetzler</a:t>
            </a:r>
            <a:r>
              <a:rPr lang="el-GR" dirty="0" smtClean="0"/>
              <a:t> </a:t>
            </a:r>
            <a:r>
              <a:rPr lang="el-GR" dirty="0" err="1" smtClean="0"/>
              <a:t>Report</a:t>
            </a:r>
            <a:r>
              <a:rPr lang="el-GR" dirty="0" smtClean="0"/>
              <a:t>) στο οποίο περιέγραφαν με λεπτομέρειες τη ζωή στο στρατόπεδο.</a:t>
            </a:r>
          </a:p>
          <a:p>
            <a:pPr algn="just"/>
            <a:r>
              <a:rPr lang="el-GR" dirty="0" smtClean="0"/>
              <a:t>Το κρεματόριο περιλαμβάνει ένα μεγάλο θάλαμο, ένα θάλαμο αερίων και ένα φούρνο. Οι άνθρωποι συγκεντρώνονται στον μεγάλο θάλαμο, που χωρά περίπου 2000 άτομα. Εκεί υποχρεώνονται να βγάλουν τα ρούχα τους και δίνεται σε όλους ένα κομμάτι σαπούνι και μια πετσέτα σαν να πήγαιναν για λουτρό. Κατόπιν συγκεντρώνονται όλοι στον θάλαμο αερίων, που σφραγίζεται ερμητικά. Τότε άνδρες των SS, που φορούν μάσκες αερίων, διοχετεύουν στην αίθουσα αέριο από τρία ειδικά ανοίγματα. Μετά από τρία λεπτά όλοι είναι νεκροί. Τα άψυχα σώματα μεταφέρονται, στη συνέχεια, στο φούρνο με κάρα για να καούν.</a:t>
            </a:r>
          </a:p>
          <a:p>
            <a:pPr algn="just"/>
            <a:r>
              <a:rPr lang="el-GR" dirty="0" smtClean="0"/>
              <a:t>Πηγή: </a:t>
            </a:r>
            <a:r>
              <a:rPr lang="el-GR" dirty="0" err="1" smtClean="0"/>
              <a:t>www.spartacus.schoolnet.co.uk</a:t>
            </a:r>
            <a:r>
              <a:rPr lang="el-GR" dirty="0" smtClean="0"/>
              <a:t>/</a:t>
            </a:r>
            <a:endParaRPr lang="el-GR" dirty="0"/>
          </a:p>
        </p:txBody>
      </p:sp>
      <p:pic>
        <p:nvPicPr>
          <p:cNvPr id="82946" name="Picture 2" descr="http://upload.wikimedia.org/wikipedia/commons/4/44/KZ_Birkenau_Hauptgebaude_320x240.jpg"/>
          <p:cNvPicPr>
            <a:picLocks noChangeAspect="1" noChangeArrowheads="1"/>
          </p:cNvPicPr>
          <p:nvPr/>
        </p:nvPicPr>
        <p:blipFill>
          <a:blip r:embed="rId3" cstate="print"/>
          <a:srcRect/>
          <a:stretch>
            <a:fillRect/>
          </a:stretch>
        </p:blipFill>
        <p:spPr bwMode="auto">
          <a:xfrm>
            <a:off x="5148064" y="0"/>
            <a:ext cx="3971932" cy="2978950"/>
          </a:xfrm>
          <a:prstGeom prst="rect">
            <a:avLst/>
          </a:prstGeom>
          <a:noFill/>
        </p:spPr>
      </p:pic>
      <p:pic>
        <p:nvPicPr>
          <p:cNvPr id="82948" name="Picture 4" descr="Άουσβιτς is located in Πολωνία"/>
          <p:cNvPicPr>
            <a:picLocks noChangeAspect="1" noChangeArrowheads="1"/>
          </p:cNvPicPr>
          <p:nvPr/>
        </p:nvPicPr>
        <p:blipFill>
          <a:blip r:embed="rId4" cstate="print"/>
          <a:srcRect/>
          <a:stretch>
            <a:fillRect/>
          </a:stretch>
        </p:blipFill>
        <p:spPr bwMode="auto">
          <a:xfrm>
            <a:off x="5503955" y="3140968"/>
            <a:ext cx="3407786" cy="3312368"/>
          </a:xfrm>
          <a:prstGeom prst="rect">
            <a:avLst/>
          </a:prstGeom>
          <a:noFill/>
        </p:spPr>
      </p:pic>
      <p:sp>
        <p:nvSpPr>
          <p:cNvPr id="5" name="4 - Ορθογώνιο"/>
          <p:cNvSpPr/>
          <p:nvPr/>
        </p:nvSpPr>
        <p:spPr>
          <a:xfrm>
            <a:off x="6732240" y="4869160"/>
            <a:ext cx="1296144" cy="369332"/>
          </a:xfrm>
          <a:prstGeom prst="rect">
            <a:avLst/>
          </a:prstGeom>
        </p:spPr>
        <p:txBody>
          <a:bodyPr wrap="square">
            <a:spAutoFit/>
          </a:bodyPr>
          <a:lstStyle/>
          <a:p>
            <a:pPr>
              <a:buFont typeface="Arial" pitchFamily="34" charset="0"/>
              <a:buChar char="•"/>
            </a:pPr>
            <a:r>
              <a:rPr lang="en-US" b="1" dirty="0" smtClean="0">
                <a:solidFill>
                  <a:srgbClr val="FF0000"/>
                </a:solidFill>
              </a:rPr>
              <a:t> </a:t>
            </a:r>
            <a:r>
              <a:rPr lang="el-GR" b="1" dirty="0" smtClean="0">
                <a:solidFill>
                  <a:srgbClr val="FF0000"/>
                </a:solidFill>
              </a:rPr>
              <a:t>Άουσβιτς</a:t>
            </a:r>
            <a:endParaRPr lang="el-GR" b="1" dirty="0">
              <a:solidFill>
                <a:srgbClr val="FF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Αρχείο:Camp ArbeitMachtFrei.JPG"/>
          <p:cNvPicPr>
            <a:picLocks noChangeAspect="1" noChangeArrowheads="1"/>
          </p:cNvPicPr>
          <p:nvPr/>
        </p:nvPicPr>
        <p:blipFill>
          <a:blip r:embed="rId3" cstate="print"/>
          <a:srcRect/>
          <a:stretch>
            <a:fillRect/>
          </a:stretch>
        </p:blipFill>
        <p:spPr bwMode="auto">
          <a:xfrm>
            <a:off x="0" y="0"/>
            <a:ext cx="9144000" cy="5715000"/>
          </a:xfrm>
          <a:prstGeom prst="rect">
            <a:avLst/>
          </a:prstGeom>
          <a:noFill/>
        </p:spPr>
      </p:pic>
      <p:sp>
        <p:nvSpPr>
          <p:cNvPr id="3" name="2 - Ορθογώνιο"/>
          <p:cNvSpPr/>
          <p:nvPr/>
        </p:nvSpPr>
        <p:spPr>
          <a:xfrm>
            <a:off x="0" y="5661248"/>
            <a:ext cx="9144000" cy="646331"/>
          </a:xfrm>
          <a:prstGeom prst="rect">
            <a:avLst/>
          </a:prstGeom>
        </p:spPr>
        <p:txBody>
          <a:bodyPr wrap="square">
            <a:spAutoFit/>
          </a:bodyPr>
          <a:lstStyle/>
          <a:p>
            <a:r>
              <a:rPr lang="el-GR" dirty="0" smtClean="0"/>
              <a:t>▲ Στην πύλη του στρατοπέδου Ι παραμένει αναρτημένη η επιγραφή "ARBEIT MACHT FREI", δηλαδή "Η εργασία απελευθερώνει".</a:t>
            </a:r>
            <a:endParaRPr lang="el-G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Αρχείο:Naciones Unidas 3.jpg"/>
          <p:cNvPicPr>
            <a:picLocks noChangeAspect="1" noChangeArrowheads="1"/>
          </p:cNvPicPr>
          <p:nvPr/>
        </p:nvPicPr>
        <p:blipFill>
          <a:blip r:embed="rId3" cstate="print"/>
          <a:srcRect/>
          <a:stretch>
            <a:fillRect/>
          </a:stretch>
        </p:blipFill>
        <p:spPr bwMode="auto">
          <a:xfrm>
            <a:off x="0" y="0"/>
            <a:ext cx="4824724" cy="6858000"/>
          </a:xfrm>
          <a:prstGeom prst="rect">
            <a:avLst/>
          </a:prstGeom>
          <a:noFill/>
        </p:spPr>
      </p:pic>
      <p:sp>
        <p:nvSpPr>
          <p:cNvPr id="3" name="2 - Ορθογώνιο"/>
          <p:cNvSpPr/>
          <p:nvPr/>
        </p:nvSpPr>
        <p:spPr>
          <a:xfrm>
            <a:off x="4932040" y="4509120"/>
            <a:ext cx="3923928" cy="1200329"/>
          </a:xfrm>
          <a:prstGeom prst="rect">
            <a:avLst/>
          </a:prstGeom>
        </p:spPr>
        <p:txBody>
          <a:bodyPr wrap="square">
            <a:spAutoFit/>
          </a:bodyPr>
          <a:lstStyle/>
          <a:p>
            <a:r>
              <a:rPr lang="el-GR" dirty="0" smtClean="0"/>
              <a:t>◄ Οι σημαίες των συμμαχικών κρατών (αφίσα κατά τη διάρκεια του πολέμου)</a:t>
            </a:r>
          </a:p>
          <a:p>
            <a:r>
              <a:rPr lang="el-GR" b="1" dirty="0" smtClean="0"/>
              <a:t>Οι ιδεολογικοί επίγονοι του Διαφωτισμού ενάντια στον  Άξονα</a:t>
            </a:r>
            <a:endParaRPr lang="el-GR" b="1" dirty="0"/>
          </a:p>
        </p:txBody>
      </p:sp>
      <p:pic>
        <p:nvPicPr>
          <p:cNvPr id="4" name="Picture 4" descr="http://wikiimages.qwika.com/thumb/en/c/cd/Bigthreetime.jpg/179px-Bigthreetime.jpg"/>
          <p:cNvPicPr>
            <a:picLocks noChangeAspect="1" noChangeArrowheads="1"/>
          </p:cNvPicPr>
          <p:nvPr/>
        </p:nvPicPr>
        <p:blipFill>
          <a:blip r:embed="rId4" cstate="print"/>
          <a:stretch>
            <a:fillRect/>
          </a:stretch>
        </p:blipFill>
        <p:spPr bwMode="auto">
          <a:xfrm>
            <a:off x="6084168" y="1124744"/>
            <a:ext cx="1704975" cy="2238375"/>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Αρχείο:BIRKENAU.jpg"/>
          <p:cNvPicPr>
            <a:picLocks noChangeAspect="1" noChangeArrowheads="1"/>
          </p:cNvPicPr>
          <p:nvPr/>
        </p:nvPicPr>
        <p:blipFill>
          <a:blip r:embed="rId3" cstate="print"/>
          <a:srcRect/>
          <a:stretch>
            <a:fillRect/>
          </a:stretch>
        </p:blipFill>
        <p:spPr bwMode="auto">
          <a:xfrm>
            <a:off x="0" y="0"/>
            <a:ext cx="9144000" cy="6075294"/>
          </a:xfrm>
          <a:prstGeom prst="rect">
            <a:avLst/>
          </a:prstGeom>
          <a:noFill/>
        </p:spPr>
      </p:pic>
      <p:sp>
        <p:nvSpPr>
          <p:cNvPr id="3" name="2 - Ορθογώνιο"/>
          <p:cNvSpPr/>
          <p:nvPr/>
        </p:nvSpPr>
        <p:spPr>
          <a:xfrm>
            <a:off x="1835696" y="6165304"/>
            <a:ext cx="5400600" cy="369332"/>
          </a:xfrm>
          <a:prstGeom prst="rect">
            <a:avLst/>
          </a:prstGeom>
        </p:spPr>
        <p:txBody>
          <a:bodyPr wrap="square">
            <a:spAutoFit/>
          </a:bodyPr>
          <a:lstStyle/>
          <a:p>
            <a:r>
              <a:rPr lang="el-GR" dirty="0" smtClean="0"/>
              <a:t>▲ Κρεβάτια κρατούμενων στο Άουσβιτς-</a:t>
            </a:r>
            <a:r>
              <a:rPr lang="el-GR" dirty="0" err="1" smtClean="0"/>
              <a:t>Μπίρκεναου</a:t>
            </a:r>
            <a:r>
              <a:rPr lang="el-GR" dirty="0" smtClean="0"/>
              <a:t>, </a:t>
            </a:r>
            <a:endParaRPr lang="el-G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Αρχείο:Holocaust-gas-hair.jpg"/>
          <p:cNvPicPr>
            <a:picLocks noChangeAspect="1" noChangeArrowheads="1"/>
          </p:cNvPicPr>
          <p:nvPr/>
        </p:nvPicPr>
        <p:blipFill>
          <a:blip r:embed="rId3" cstate="print"/>
          <a:srcRect/>
          <a:stretch>
            <a:fillRect/>
          </a:stretch>
        </p:blipFill>
        <p:spPr bwMode="auto">
          <a:xfrm>
            <a:off x="0" y="-1"/>
            <a:ext cx="9144000" cy="5877273"/>
          </a:xfrm>
          <a:prstGeom prst="rect">
            <a:avLst/>
          </a:prstGeom>
          <a:noFill/>
        </p:spPr>
      </p:pic>
      <p:sp>
        <p:nvSpPr>
          <p:cNvPr id="3" name="2 - Ορθογώνιο"/>
          <p:cNvSpPr/>
          <p:nvPr/>
        </p:nvSpPr>
        <p:spPr>
          <a:xfrm>
            <a:off x="0" y="5877272"/>
            <a:ext cx="9144000" cy="646331"/>
          </a:xfrm>
          <a:prstGeom prst="rect">
            <a:avLst/>
          </a:prstGeom>
        </p:spPr>
        <p:txBody>
          <a:bodyPr wrap="square">
            <a:spAutoFit/>
          </a:bodyPr>
          <a:lstStyle/>
          <a:p>
            <a:r>
              <a:rPr lang="el-GR" dirty="0" smtClean="0"/>
              <a:t>▲ Αριστερά: Άδεια δοχεία του θανατηφόρου αερίου </a:t>
            </a:r>
            <a:r>
              <a:rPr lang="el-GR" dirty="0" err="1" smtClean="0"/>
              <a:t>Zyklon</a:t>
            </a:r>
            <a:r>
              <a:rPr lang="el-GR" dirty="0" smtClean="0"/>
              <a:t> B. Δεξιά: Το μαλλί των θυμάτων, το οποίο προοριζόταν για την περαιτέρω βιομηχανική επεξεργασία.</a:t>
            </a:r>
            <a:endParaRPr lang="el-GR" dirty="0"/>
          </a:p>
        </p:txBody>
      </p:sp>
      <p:pic>
        <p:nvPicPr>
          <p:cNvPr id="14338" name="Picture 2"/>
          <p:cNvPicPr>
            <a:picLocks noChangeAspect="1" noChangeArrowheads="1"/>
          </p:cNvPicPr>
          <p:nvPr/>
        </p:nvPicPr>
        <p:blipFill>
          <a:blip r:embed="rId4" cstate="print"/>
          <a:srcRect/>
          <a:stretch>
            <a:fillRect/>
          </a:stretch>
        </p:blipFill>
        <p:spPr bwMode="auto">
          <a:xfrm>
            <a:off x="2051720" y="0"/>
            <a:ext cx="50673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lum bright="-10000" contrast="30000"/>
          </a:blip>
          <a:srcRect/>
          <a:stretch>
            <a:fillRect/>
          </a:stretch>
        </p:blipFill>
        <p:spPr bwMode="auto">
          <a:xfrm>
            <a:off x="0" y="0"/>
            <a:ext cx="5868144" cy="4203174"/>
          </a:xfrm>
          <a:prstGeom prst="rect">
            <a:avLst/>
          </a:prstGeom>
          <a:noFill/>
          <a:ln w="9525">
            <a:noFill/>
            <a:miter lim="800000"/>
            <a:headEnd/>
            <a:tailEnd/>
          </a:ln>
        </p:spPr>
      </p:pic>
      <p:sp>
        <p:nvSpPr>
          <p:cNvPr id="3" name="2 - Ορθογώνιο"/>
          <p:cNvSpPr/>
          <p:nvPr/>
        </p:nvSpPr>
        <p:spPr>
          <a:xfrm>
            <a:off x="0" y="4221088"/>
            <a:ext cx="5796136" cy="923330"/>
          </a:xfrm>
          <a:prstGeom prst="rect">
            <a:avLst/>
          </a:prstGeom>
        </p:spPr>
        <p:txBody>
          <a:bodyPr wrap="square">
            <a:spAutoFit/>
          </a:bodyPr>
          <a:lstStyle/>
          <a:p>
            <a:pPr algn="just"/>
            <a:r>
              <a:rPr lang="el-GR" dirty="0" err="1" smtClean="0"/>
              <a:t>▲</a:t>
            </a:r>
            <a:r>
              <a:rPr lang="el-GR" i="1" dirty="0" err="1" smtClean="0"/>
              <a:t>«Η</a:t>
            </a:r>
            <a:r>
              <a:rPr lang="el-GR" i="1" dirty="0" smtClean="0"/>
              <a:t> μεταμόρφωση», ακουαρέλα (1944) του </a:t>
            </a:r>
            <a:r>
              <a:rPr lang="el-GR" i="1" dirty="0" err="1" smtClean="0"/>
              <a:t>Πάβελ</a:t>
            </a:r>
            <a:r>
              <a:rPr lang="el-GR" i="1" dirty="0" smtClean="0"/>
              <a:t> </a:t>
            </a:r>
            <a:r>
              <a:rPr lang="el-GR" i="1" dirty="0" err="1" smtClean="0"/>
              <a:t>Φαντλ</a:t>
            </a:r>
            <a:r>
              <a:rPr lang="el-GR" i="1" dirty="0" smtClean="0"/>
              <a:t> (1903–1944), Εβραίου από την Τσεχοσλοβακία. Θέμα της η πείνα από την οποία υποφέρανε οι έγκλειστοι στα γκέτο</a:t>
            </a:r>
            <a:endParaRPr lang="el-GR" dirty="0"/>
          </a:p>
        </p:txBody>
      </p:sp>
      <p:pic>
        <p:nvPicPr>
          <p:cNvPr id="4" name="Picture 4" descr="Enemies"/>
          <p:cNvPicPr>
            <a:picLocks noChangeAspect="1" noChangeArrowheads="1"/>
          </p:cNvPicPr>
          <p:nvPr/>
        </p:nvPicPr>
        <p:blipFill>
          <a:blip r:embed="rId4" cstate="print"/>
          <a:srcRect/>
          <a:stretch>
            <a:fillRect/>
          </a:stretch>
        </p:blipFill>
        <p:spPr bwMode="auto">
          <a:xfrm>
            <a:off x="5943600" y="3933056"/>
            <a:ext cx="3200400" cy="2773363"/>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Documents and Settings\Κωνσταντίνος\Τα έγγραφά μου\2013-03-18_215816.gif"/>
          <p:cNvPicPr>
            <a:picLocks noChangeAspect="1" noChangeArrowheads="1"/>
          </p:cNvPicPr>
          <p:nvPr/>
        </p:nvPicPr>
        <p:blipFill>
          <a:blip r:embed="rId3" cstate="print">
            <a:lum contrast="30000"/>
          </a:blip>
          <a:srcRect/>
          <a:stretch>
            <a:fillRect/>
          </a:stretch>
        </p:blipFill>
        <p:spPr bwMode="auto">
          <a:xfrm>
            <a:off x="0" y="0"/>
            <a:ext cx="6526086" cy="6435982"/>
          </a:xfrm>
          <a:prstGeom prst="rect">
            <a:avLst/>
          </a:prstGeom>
          <a:noFill/>
        </p:spPr>
      </p:pic>
      <p:pic>
        <p:nvPicPr>
          <p:cNvPr id="12292" name="Picture 4"/>
          <p:cNvPicPr>
            <a:picLocks noChangeAspect="1" noChangeArrowheads="1"/>
          </p:cNvPicPr>
          <p:nvPr/>
        </p:nvPicPr>
        <p:blipFill>
          <a:blip r:embed="rId4" cstate="print"/>
          <a:srcRect/>
          <a:stretch>
            <a:fillRect/>
          </a:stretch>
        </p:blipFill>
        <p:spPr bwMode="auto">
          <a:xfrm>
            <a:off x="6496050" y="0"/>
            <a:ext cx="2647950" cy="3676650"/>
          </a:xfrm>
          <a:prstGeom prst="rect">
            <a:avLst/>
          </a:prstGeom>
          <a:noFill/>
          <a:ln w="9525">
            <a:noFill/>
            <a:miter lim="800000"/>
            <a:headEnd/>
            <a:tailEnd/>
          </a:ln>
        </p:spPr>
      </p:pic>
      <p:sp>
        <p:nvSpPr>
          <p:cNvPr id="5" name="4 - Ορθογώνιο"/>
          <p:cNvSpPr/>
          <p:nvPr/>
        </p:nvSpPr>
        <p:spPr>
          <a:xfrm>
            <a:off x="6588224" y="3717032"/>
            <a:ext cx="2376264" cy="2308324"/>
          </a:xfrm>
          <a:prstGeom prst="rect">
            <a:avLst/>
          </a:prstGeom>
        </p:spPr>
        <p:txBody>
          <a:bodyPr wrap="square">
            <a:spAutoFit/>
          </a:bodyPr>
          <a:lstStyle/>
          <a:p>
            <a:pPr algn="ctr"/>
            <a:r>
              <a:rPr lang="el-GR" dirty="0" smtClean="0"/>
              <a:t>▲ </a:t>
            </a:r>
            <a:r>
              <a:rPr lang="el-GR" i="1" dirty="0" smtClean="0"/>
              <a:t>Παιδί από τη Ρόδο με το κίτρινο άστρο στο πέτο του (1943). Οι Ροδίτες Εβραίοι που πέθαναν στο  στρατόπεδο του Άουσβιτς ήταν περίπου 1.50</a:t>
            </a:r>
            <a:endParaRPr lang="el-G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Κωνσταντίνος\Τα έγγραφά μου\2013-03-18_222907.gif"/>
          <p:cNvPicPr>
            <a:picLocks noChangeAspect="1" noChangeArrowheads="1"/>
          </p:cNvPicPr>
          <p:nvPr/>
        </p:nvPicPr>
        <p:blipFill>
          <a:blip r:embed="rId3" cstate="print"/>
          <a:srcRect/>
          <a:stretch>
            <a:fillRect/>
          </a:stretch>
        </p:blipFill>
        <p:spPr bwMode="auto">
          <a:xfrm>
            <a:off x="0" y="0"/>
            <a:ext cx="7812360" cy="6813583"/>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0" y="0"/>
            <a:ext cx="4425595" cy="5877271"/>
          </a:xfrm>
          <a:prstGeom prst="rect">
            <a:avLst/>
          </a:prstGeom>
          <a:noFill/>
          <a:ln w="9525">
            <a:noFill/>
            <a:miter lim="800000"/>
            <a:headEnd/>
            <a:tailEnd/>
          </a:ln>
        </p:spPr>
      </p:pic>
      <p:sp>
        <p:nvSpPr>
          <p:cNvPr id="3" name="2 - Ορθογώνιο"/>
          <p:cNvSpPr/>
          <p:nvPr/>
        </p:nvSpPr>
        <p:spPr>
          <a:xfrm>
            <a:off x="4427984" y="0"/>
            <a:ext cx="4716016" cy="1754326"/>
          </a:xfrm>
          <a:prstGeom prst="rect">
            <a:avLst/>
          </a:prstGeom>
        </p:spPr>
        <p:txBody>
          <a:bodyPr wrap="square">
            <a:spAutoFit/>
          </a:bodyPr>
          <a:lstStyle/>
          <a:p>
            <a:r>
              <a:rPr lang="el-GR" dirty="0" err="1" smtClean="0"/>
              <a:t>◄</a:t>
            </a:r>
            <a:r>
              <a:rPr lang="el-GR" i="1" dirty="0" err="1" smtClean="0"/>
              <a:t>Σελίδα</a:t>
            </a:r>
            <a:r>
              <a:rPr lang="el-GR" i="1" dirty="0" smtClean="0"/>
              <a:t> από χειρόγραφο ημερολόγιο που μπόρεσε να κρατήσει μέσα στο Άουσβιτς ο Έλληνας Εβραίος </a:t>
            </a:r>
            <a:r>
              <a:rPr lang="el-GR" i="1" dirty="0" err="1" smtClean="0"/>
              <a:t>Μαρσέλ</a:t>
            </a:r>
            <a:r>
              <a:rPr lang="el-GR" i="1" dirty="0" smtClean="0"/>
              <a:t> </a:t>
            </a:r>
            <a:r>
              <a:rPr lang="el-GR" i="1" dirty="0" err="1" smtClean="0"/>
              <a:t>Νατζαρί</a:t>
            </a:r>
            <a:r>
              <a:rPr lang="el-GR" i="1" dirty="0" smtClean="0"/>
              <a:t>. Το ημερολόγιο βρέθηκε θαμμένο στο στρατόπεδο, εκεί που υπήρχαν τα κρεματόρια, οι φούρνοι δηλαδή που έκαιγαν τους νεκρούς</a:t>
            </a:r>
            <a:endParaRPr lang="el-GR" dirty="0"/>
          </a:p>
        </p:txBody>
      </p:sp>
      <p:pic>
        <p:nvPicPr>
          <p:cNvPr id="13315" name="Picture 3"/>
          <p:cNvPicPr>
            <a:picLocks noChangeAspect="1" noChangeArrowheads="1"/>
          </p:cNvPicPr>
          <p:nvPr/>
        </p:nvPicPr>
        <p:blipFill>
          <a:blip r:embed="rId4" cstate="print"/>
          <a:srcRect/>
          <a:stretch>
            <a:fillRect/>
          </a:stretch>
        </p:blipFill>
        <p:spPr bwMode="auto">
          <a:xfrm>
            <a:off x="4408415" y="1988840"/>
            <a:ext cx="4735585" cy="3096344"/>
          </a:xfrm>
          <a:prstGeom prst="rect">
            <a:avLst/>
          </a:prstGeom>
          <a:noFill/>
          <a:ln w="9525">
            <a:noFill/>
            <a:miter lim="800000"/>
            <a:headEnd/>
            <a:tailEnd/>
          </a:ln>
        </p:spPr>
      </p:pic>
      <p:sp>
        <p:nvSpPr>
          <p:cNvPr id="5" name="4 - Ορθογώνιο"/>
          <p:cNvSpPr/>
          <p:nvPr/>
        </p:nvSpPr>
        <p:spPr>
          <a:xfrm>
            <a:off x="4427984" y="5157192"/>
            <a:ext cx="4716016" cy="923330"/>
          </a:xfrm>
          <a:prstGeom prst="rect">
            <a:avLst/>
          </a:prstGeom>
        </p:spPr>
        <p:txBody>
          <a:bodyPr wrap="square">
            <a:spAutoFit/>
          </a:bodyPr>
          <a:lstStyle/>
          <a:p>
            <a:r>
              <a:rPr lang="el-GR" dirty="0" smtClean="0"/>
              <a:t>▲ </a:t>
            </a:r>
            <a:r>
              <a:rPr lang="el-GR" i="1" dirty="0" smtClean="0"/>
              <a:t>Εβραίοι της Θεσσαλονίκης κάνουν γυμναστικές ασκήσεις όπως τους διατάζει ένας Γερμανός στρατιώτης. 11 Ιουνίου 1942.</a:t>
            </a:r>
            <a:endParaRPr lang="el-G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0"/>
            <a:ext cx="9144000" cy="3970318"/>
          </a:xfrm>
          <a:prstGeom prst="rect">
            <a:avLst/>
          </a:prstGeom>
          <a:solidFill>
            <a:schemeClr val="bg1">
              <a:lumMod val="95000"/>
            </a:schemeClr>
          </a:solidFill>
        </p:spPr>
        <p:txBody>
          <a:bodyPr wrap="square">
            <a:spAutoFit/>
          </a:bodyPr>
          <a:lstStyle/>
          <a:p>
            <a:r>
              <a:rPr lang="en-US" b="1" i="1" dirty="0" smtClean="0"/>
              <a:t>T</a:t>
            </a:r>
            <a:r>
              <a:rPr lang="el-GR" b="1" i="1" dirty="0" smtClean="0"/>
              <a:t>ο τελευταίο γράμμα ενός Γάλλου αντιστασιακού</a:t>
            </a:r>
          </a:p>
          <a:p>
            <a:r>
              <a:rPr lang="el-GR" dirty="0" smtClean="0"/>
              <a:t>Αγαπητή μου Μαμά,</a:t>
            </a:r>
          </a:p>
          <a:p>
            <a:r>
              <a:rPr lang="el-GR" dirty="0" smtClean="0"/>
              <a:t>απ’ όλους που γνωρίζω εσύ θα με νιώσεις καλύτερα, γι’ αυτό σου αφιερώνω τις τελευταίες μου σκέψεις. Μην κατηγορήσεις κανέναν άλλον για το θάνατό μου, γιατί εγώ ο ίδιος διάλεξα τη μοίρα μου. Δεν ξέρω τι να σου γράψω, γιατί, αν και το μυαλό μου είναι καθαρό, δεν μπορώ να βρω τις σωστές λέξεις. Κατατάχτηκα στον Απελευθερωτικό Στρατό και πεθαίνω την ώρα που το φως της νίκης έχει αρχίσει ήδη να φέγγει [...] Πολύ σύντομα θα με τουφεκίσουν μαζί μ’ άλλους είκοσι τρεις συντρόφους. Μετά τον πόλεμο πρέπει να διεκδικήσεις τα δικαιώματά σου για σύνταξη. Θα σ’ αφήσουν να πάρεις τα πράγματά μου απ’ τη φυλακή. Κρατάω μόνο τη φανέλα του Μπαμπά, γιατί δε θέλω το κρύο να με κάνει να τρέμω [...] Και πάλι σου λέω αντίο! Κουράγιο!</a:t>
            </a:r>
          </a:p>
          <a:p>
            <a:r>
              <a:rPr lang="el-GR" dirty="0" smtClean="0"/>
              <a:t>Ο γιος σου </a:t>
            </a:r>
            <a:r>
              <a:rPr lang="el-GR" dirty="0" err="1" smtClean="0"/>
              <a:t>Spartaco</a:t>
            </a:r>
            <a:endParaRPr lang="el-GR" dirty="0" smtClean="0"/>
          </a:p>
          <a:p>
            <a:r>
              <a:rPr lang="el-GR" dirty="0" err="1" smtClean="0"/>
              <a:t>Spartaco</a:t>
            </a:r>
            <a:r>
              <a:rPr lang="el-GR" dirty="0" smtClean="0"/>
              <a:t> </a:t>
            </a:r>
            <a:r>
              <a:rPr lang="el-GR" dirty="0" err="1" smtClean="0"/>
              <a:t>Fontanot</a:t>
            </a:r>
            <a:r>
              <a:rPr lang="el-GR" dirty="0" smtClean="0"/>
              <a:t>, εργάτης μεταλλουργίας, 22 ετών, μέλος της γαλλικής αντίστασης.</a:t>
            </a:r>
          </a:p>
          <a:p>
            <a:r>
              <a:rPr lang="el-GR" dirty="0" smtClean="0"/>
              <a:t>Πηγή: E.J. </a:t>
            </a:r>
            <a:r>
              <a:rPr lang="el-GR" dirty="0" err="1" smtClean="0"/>
              <a:t>Hobsbawm</a:t>
            </a:r>
            <a:r>
              <a:rPr lang="el-GR" dirty="0" smtClean="0"/>
              <a:t>, Η εποχή των άκρων. Ο σύντομος εικοστός αιώνας, 1914-1991, </a:t>
            </a:r>
            <a:r>
              <a:rPr lang="el-GR" dirty="0" err="1" smtClean="0"/>
              <a:t>μτφρ</a:t>
            </a:r>
            <a:r>
              <a:rPr lang="el-GR" dirty="0" smtClean="0"/>
              <a:t>. Β. </a:t>
            </a:r>
            <a:r>
              <a:rPr lang="el-GR" dirty="0" err="1" smtClean="0"/>
              <a:t>Καπετανγιάννης</a:t>
            </a:r>
            <a:r>
              <a:rPr lang="el-GR" dirty="0" smtClean="0"/>
              <a:t>, Θεμέλιο, Αθήνα 1995, σ. 126.</a:t>
            </a:r>
            <a:endParaRPr lang="el-GR" dirty="0"/>
          </a:p>
        </p:txBody>
      </p:sp>
      <p:pic>
        <p:nvPicPr>
          <p:cNvPr id="3" name="Picture 2"/>
          <p:cNvPicPr>
            <a:picLocks noChangeAspect="1" noChangeArrowheads="1"/>
          </p:cNvPicPr>
          <p:nvPr/>
        </p:nvPicPr>
        <p:blipFill>
          <a:blip r:embed="rId3" cstate="print"/>
          <a:srcRect/>
          <a:stretch>
            <a:fillRect/>
          </a:stretch>
        </p:blipFill>
        <p:spPr bwMode="auto">
          <a:xfrm>
            <a:off x="5148064" y="3996503"/>
            <a:ext cx="3995936" cy="2861497"/>
          </a:xfrm>
          <a:prstGeom prst="rect">
            <a:avLst/>
          </a:prstGeom>
          <a:noFill/>
          <a:ln w="9525">
            <a:noFill/>
            <a:miter lim="800000"/>
            <a:headEnd/>
            <a:tailEnd/>
          </a:ln>
        </p:spPr>
      </p:pic>
      <p:sp>
        <p:nvSpPr>
          <p:cNvPr id="4" name="3 - Ορθογώνιο"/>
          <p:cNvSpPr/>
          <p:nvPr/>
        </p:nvSpPr>
        <p:spPr>
          <a:xfrm>
            <a:off x="539552" y="4077072"/>
            <a:ext cx="4572000" cy="646331"/>
          </a:xfrm>
          <a:prstGeom prst="rect">
            <a:avLst/>
          </a:prstGeom>
        </p:spPr>
        <p:txBody>
          <a:bodyPr>
            <a:spAutoFit/>
          </a:bodyPr>
          <a:lstStyle/>
          <a:p>
            <a:pPr algn="r"/>
            <a:r>
              <a:rPr lang="el-GR" dirty="0" smtClean="0"/>
              <a:t>► </a:t>
            </a:r>
            <a:r>
              <a:rPr lang="el-GR" i="1" dirty="0" smtClean="0"/>
              <a:t>Γάλλοι και Γαλλίδες, μέλη αντιστασιακής οργάνωσης στο Παρίσι. Αύγουστος 1944.</a:t>
            </a:r>
            <a:endParaRPr lang="el-G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Documents and Settings\Κωνσταντίνος\Τα έγγραφά μου\2013-03-18_215140.gif"/>
          <p:cNvPicPr>
            <a:picLocks noChangeAspect="1" noChangeArrowheads="1"/>
          </p:cNvPicPr>
          <p:nvPr/>
        </p:nvPicPr>
        <p:blipFill>
          <a:blip r:embed="rId3" cstate="print">
            <a:lum contrast="30000"/>
          </a:blip>
          <a:srcRect/>
          <a:stretch>
            <a:fillRect/>
          </a:stretch>
        </p:blipFill>
        <p:spPr bwMode="auto">
          <a:xfrm>
            <a:off x="1187624" y="0"/>
            <a:ext cx="7272808" cy="3518083"/>
          </a:xfrm>
          <a:prstGeom prst="rect">
            <a:avLst/>
          </a:prstGeom>
          <a:noFill/>
        </p:spPr>
      </p:pic>
      <p:pic>
        <p:nvPicPr>
          <p:cNvPr id="9220" name="Picture 4"/>
          <p:cNvPicPr>
            <a:picLocks noChangeAspect="1" noChangeArrowheads="1"/>
          </p:cNvPicPr>
          <p:nvPr/>
        </p:nvPicPr>
        <p:blipFill>
          <a:blip r:embed="rId4" cstate="print"/>
          <a:srcRect/>
          <a:stretch>
            <a:fillRect/>
          </a:stretch>
        </p:blipFill>
        <p:spPr bwMode="auto">
          <a:xfrm>
            <a:off x="0" y="3645024"/>
            <a:ext cx="3876675" cy="2600325"/>
          </a:xfrm>
          <a:prstGeom prst="rect">
            <a:avLst/>
          </a:prstGeom>
          <a:noFill/>
          <a:ln w="9525">
            <a:noFill/>
            <a:miter lim="800000"/>
            <a:headEnd/>
            <a:tailEnd/>
          </a:ln>
        </p:spPr>
      </p:pic>
      <p:sp>
        <p:nvSpPr>
          <p:cNvPr id="6" name="5 - Ορθογώνιο"/>
          <p:cNvSpPr/>
          <p:nvPr/>
        </p:nvSpPr>
        <p:spPr>
          <a:xfrm>
            <a:off x="3923928" y="3645024"/>
            <a:ext cx="4968552" cy="1754326"/>
          </a:xfrm>
          <a:prstGeom prst="rect">
            <a:avLst/>
          </a:prstGeom>
        </p:spPr>
        <p:txBody>
          <a:bodyPr wrap="square">
            <a:spAutoFit/>
          </a:bodyPr>
          <a:lstStyle/>
          <a:p>
            <a:r>
              <a:rPr lang="el-GR" dirty="0" smtClean="0"/>
              <a:t>◄ </a:t>
            </a:r>
            <a:r>
              <a:rPr lang="el-GR" i="1" dirty="0" smtClean="0"/>
              <a:t>Πολωνέζες αντιστασιακές που  αιχμαλωτίστηκαν. Στην Πολωνία η αντίσταση οργάνωσε την εξέγερση στη Βαρσοβία ενάντια στους Γερμανούς. Οι Πολωνοί πολέμησαν για δύο μήνες τα γερμανικά στρατεύματα (Αύγουστος – Σεπτέμβριος 1944), αλλά νικήθηκαν και η πόλη ισοπεδώθηκε</a:t>
            </a:r>
            <a:endParaRPr lang="el-GR"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2.bp.blogspot.com/-yPIs68ZFQeY/TVW3MYN9I3I/AAAAAAAAdXg/EzVgAJmqkBU/s400/getImage.do.jpg"/>
          <p:cNvPicPr>
            <a:picLocks noChangeAspect="1" noChangeArrowheads="1"/>
          </p:cNvPicPr>
          <p:nvPr/>
        </p:nvPicPr>
        <p:blipFill>
          <a:blip r:embed="rId3" cstate="print"/>
          <a:srcRect/>
          <a:stretch>
            <a:fillRect/>
          </a:stretch>
        </p:blipFill>
        <p:spPr bwMode="auto">
          <a:xfrm>
            <a:off x="5817258" y="4149080"/>
            <a:ext cx="3326742" cy="2708920"/>
          </a:xfrm>
          <a:prstGeom prst="rect">
            <a:avLst/>
          </a:prstGeom>
          <a:noFill/>
        </p:spPr>
      </p:pic>
      <p:pic>
        <p:nvPicPr>
          <p:cNvPr id="91140" name="Picture 4" descr="http://tvxs.gr/sites/default/files/article/2010/47/45654-gorgopotamos1.jpg"/>
          <p:cNvPicPr>
            <a:picLocks noChangeAspect="1" noChangeArrowheads="1"/>
          </p:cNvPicPr>
          <p:nvPr/>
        </p:nvPicPr>
        <p:blipFill>
          <a:blip r:embed="rId4" cstate="print"/>
          <a:srcRect/>
          <a:stretch>
            <a:fillRect/>
          </a:stretch>
        </p:blipFill>
        <p:spPr bwMode="auto">
          <a:xfrm>
            <a:off x="0" y="0"/>
            <a:ext cx="7668344" cy="4188703"/>
          </a:xfrm>
          <a:prstGeom prst="rect">
            <a:avLst/>
          </a:prstGeom>
          <a:noFill/>
        </p:spPr>
      </p:pic>
      <p:sp>
        <p:nvSpPr>
          <p:cNvPr id="4" name="3 - Ορθογώνιο"/>
          <p:cNvSpPr/>
          <p:nvPr/>
        </p:nvSpPr>
        <p:spPr>
          <a:xfrm>
            <a:off x="0" y="4221088"/>
            <a:ext cx="5724128" cy="1754326"/>
          </a:xfrm>
          <a:prstGeom prst="rect">
            <a:avLst/>
          </a:prstGeom>
        </p:spPr>
        <p:txBody>
          <a:bodyPr wrap="square">
            <a:spAutoFit/>
          </a:bodyPr>
          <a:lstStyle/>
          <a:p>
            <a:pPr algn="just"/>
            <a:r>
              <a:rPr lang="el-GR" dirty="0" smtClean="0"/>
              <a:t>▲ </a:t>
            </a:r>
            <a:r>
              <a:rPr lang="el-GR" i="1" dirty="0" smtClean="0"/>
              <a:t>Η αντίσταση κορυφώθηκε σε </a:t>
            </a:r>
            <a:r>
              <a:rPr lang="el-GR" b="1" i="1" dirty="0" smtClean="0"/>
              <a:t>Ελλάδα</a:t>
            </a:r>
            <a:r>
              <a:rPr lang="el-GR" i="1" dirty="0" smtClean="0"/>
              <a:t> και Γιουγκοσλαβία. Τμήματα του </a:t>
            </a:r>
            <a:r>
              <a:rPr lang="el-GR" b="1" i="1" dirty="0" smtClean="0"/>
              <a:t>ΕΛΑΣ</a:t>
            </a:r>
            <a:r>
              <a:rPr lang="el-GR" i="1" dirty="0" smtClean="0"/>
              <a:t> και του </a:t>
            </a:r>
            <a:r>
              <a:rPr lang="el-GR" b="1" i="1" dirty="0" smtClean="0"/>
              <a:t>ΕΔΕΣ</a:t>
            </a:r>
            <a:r>
              <a:rPr lang="el-GR" i="1" dirty="0" smtClean="0"/>
              <a:t> μαζί με </a:t>
            </a:r>
            <a:r>
              <a:rPr lang="el-GR" b="1" i="1" dirty="0" smtClean="0"/>
              <a:t>Βρετανούς</a:t>
            </a:r>
            <a:r>
              <a:rPr lang="el-GR" i="1" dirty="0" smtClean="0"/>
              <a:t> </a:t>
            </a:r>
            <a:r>
              <a:rPr lang="el-GR" b="1" i="1" dirty="0" smtClean="0"/>
              <a:t>καταδρομείς</a:t>
            </a:r>
            <a:r>
              <a:rPr lang="el-GR" i="1" dirty="0" smtClean="0"/>
              <a:t> ανατίναξαν, το Νοέμβριο του 1942, τη γέφυρα του </a:t>
            </a:r>
            <a:r>
              <a:rPr lang="el-GR" b="1" i="1" dirty="0" err="1" smtClean="0"/>
              <a:t>Γοργοπόταμου</a:t>
            </a:r>
            <a:r>
              <a:rPr lang="el-GR" i="1" dirty="0" smtClean="0"/>
              <a:t> (νότια της Λαμίας), διακόπτοντας τον εφοδιασμό του γερμανικού στρατού της Αφρικής μέσω Ελλάδας. </a:t>
            </a:r>
            <a:endParaRPr lang="el-GR" i="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0"/>
            <a:ext cx="8100392" cy="6865354"/>
          </a:xfrm>
          <a:prstGeom prst="rect">
            <a:avLst/>
          </a:prstGeom>
          <a:noFill/>
          <a:ln w="9525">
            <a:noFill/>
            <a:miter lim="800000"/>
            <a:headEnd/>
            <a:tailEnd/>
          </a:ln>
        </p:spPr>
      </p:pic>
      <p:sp>
        <p:nvSpPr>
          <p:cNvPr id="3" name="2 - Ορθογώνιο"/>
          <p:cNvSpPr/>
          <p:nvPr/>
        </p:nvSpPr>
        <p:spPr>
          <a:xfrm>
            <a:off x="1331640" y="0"/>
            <a:ext cx="5292080" cy="369332"/>
          </a:xfrm>
          <a:prstGeom prst="rect">
            <a:avLst/>
          </a:prstGeom>
        </p:spPr>
        <p:txBody>
          <a:bodyPr wrap="square">
            <a:spAutoFit/>
          </a:bodyPr>
          <a:lstStyle/>
          <a:p>
            <a:r>
              <a:rPr lang="el-GR" i="1" dirty="0" smtClean="0"/>
              <a:t>Μαυροφορεμένες γυναίκες στο Δίστομο. 1945</a:t>
            </a:r>
            <a:endParaRPr lang="el-G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428596" y="214290"/>
            <a:ext cx="7778091" cy="584775"/>
          </a:xfrm>
          <a:prstGeom prst="rect">
            <a:avLst/>
          </a:prstGeom>
          <a:solidFill>
            <a:schemeClr val="accent6">
              <a:lumMod val="20000"/>
              <a:lumOff val="80000"/>
            </a:schemeClr>
          </a:solidFill>
        </p:spPr>
        <p:txBody>
          <a:bodyPr wrap="none">
            <a:spAutoFit/>
          </a:bodyPr>
          <a:lstStyle/>
          <a:p>
            <a:r>
              <a:rPr lang="el-GR" sz="3200" b="1" dirty="0" smtClean="0">
                <a:latin typeface="+mj-lt"/>
              </a:rPr>
              <a:t>Α. Η αφορμή και η έκρηξη του πολέμου</a:t>
            </a:r>
            <a:endParaRPr lang="el-GR" sz="3200" dirty="0">
              <a:latin typeface="+mj-lt"/>
            </a:endParaRPr>
          </a:p>
        </p:txBody>
      </p:sp>
      <p:graphicFrame>
        <p:nvGraphicFramePr>
          <p:cNvPr id="5" name="4 - Διάγραμμα"/>
          <p:cNvGraphicFramePr/>
          <p:nvPr/>
        </p:nvGraphicFramePr>
        <p:xfrm>
          <a:off x="214282" y="1000108"/>
          <a:ext cx="8643998" cy="4714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 Ορθογώνιο"/>
          <p:cNvSpPr/>
          <p:nvPr/>
        </p:nvSpPr>
        <p:spPr>
          <a:xfrm>
            <a:off x="179512" y="5661248"/>
            <a:ext cx="8501090" cy="707886"/>
          </a:xfrm>
          <a:prstGeom prst="rect">
            <a:avLst/>
          </a:prstGeom>
        </p:spPr>
        <p:txBody>
          <a:bodyPr wrap="square">
            <a:spAutoFit/>
          </a:bodyPr>
          <a:lstStyle/>
          <a:p>
            <a:r>
              <a:rPr lang="el-GR" sz="2000" dirty="0" smtClean="0"/>
              <a:t>Έτσι, ξεκίνησε, είκοσι χρόνια μετά τον Α‘ Παγκόσμιο πόλεμο, ένας νέος πόλεμος στην Ευρώπη ο οποίος έμελλε να αποδειχθεί πολύ πιο καταστροφικός.</a:t>
            </a:r>
            <a:endParaRPr lang="el-GR" sz="2000" dirty="0"/>
          </a:p>
        </p:txBody>
      </p:sp>
      <p:cxnSp>
        <p:nvCxnSpPr>
          <p:cNvPr id="7" name="6 - Γωνιακή σύνδεση"/>
          <p:cNvCxnSpPr/>
          <p:nvPr/>
        </p:nvCxnSpPr>
        <p:spPr>
          <a:xfrm rot="16200000" flipH="1">
            <a:off x="-69951" y="4758583"/>
            <a:ext cx="1000132" cy="357190"/>
          </a:xfrm>
          <a:prstGeom prst="bentConnector3">
            <a:avLst>
              <a:gd name="adj1" fmla="val 44102"/>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Αρχείο:Poster russian.jpg"/>
          <p:cNvPicPr>
            <a:picLocks noChangeAspect="1" noChangeArrowheads="1"/>
          </p:cNvPicPr>
          <p:nvPr/>
        </p:nvPicPr>
        <p:blipFill>
          <a:blip r:embed="rId3" cstate="print"/>
          <a:srcRect/>
          <a:stretch>
            <a:fillRect/>
          </a:stretch>
        </p:blipFill>
        <p:spPr bwMode="auto">
          <a:xfrm>
            <a:off x="4857752" y="0"/>
            <a:ext cx="4286248" cy="5941839"/>
          </a:xfrm>
          <a:prstGeom prst="rect">
            <a:avLst/>
          </a:prstGeom>
          <a:noFill/>
        </p:spPr>
      </p:pic>
      <p:sp>
        <p:nvSpPr>
          <p:cNvPr id="3" name="2 - Ορθογώνιο"/>
          <p:cNvSpPr/>
          <p:nvPr/>
        </p:nvSpPr>
        <p:spPr>
          <a:xfrm>
            <a:off x="4860032" y="5934670"/>
            <a:ext cx="4283968" cy="923330"/>
          </a:xfrm>
          <a:prstGeom prst="rect">
            <a:avLst/>
          </a:prstGeom>
        </p:spPr>
        <p:txBody>
          <a:bodyPr wrap="square">
            <a:spAutoFit/>
          </a:bodyPr>
          <a:lstStyle/>
          <a:p>
            <a:r>
              <a:rPr lang="el-GR" dirty="0" smtClean="0"/>
              <a:t>▲ </a:t>
            </a:r>
            <a:r>
              <a:rPr lang="el-GR" i="1" dirty="0" smtClean="0"/>
              <a:t>Ρώσος: Αυτός ο άνδρας είναι ΦΙΛΟΣ σου, πολεμά για την ΕΛΕΥΘΕΡΙΑ</a:t>
            </a:r>
            <a:r>
              <a:rPr lang="el-GR" dirty="0" smtClean="0"/>
              <a:t>. Αμερικανική αφίσα.</a:t>
            </a:r>
            <a:endParaRPr lang="el-GR" dirty="0"/>
          </a:p>
        </p:txBody>
      </p:sp>
      <p:sp>
        <p:nvSpPr>
          <p:cNvPr id="4" name="3 - Ορθογώνιο"/>
          <p:cNvSpPr/>
          <p:nvPr/>
        </p:nvSpPr>
        <p:spPr>
          <a:xfrm>
            <a:off x="251520" y="3356992"/>
            <a:ext cx="4320480" cy="1569660"/>
          </a:xfrm>
          <a:prstGeom prst="rect">
            <a:avLst/>
          </a:prstGeom>
        </p:spPr>
        <p:txBody>
          <a:bodyPr wrap="square">
            <a:spAutoFit/>
          </a:bodyPr>
          <a:lstStyle/>
          <a:p>
            <a:pPr>
              <a:buFont typeface="Wingdings" pitchFamily="2" charset="2"/>
              <a:buChar char="q"/>
            </a:pPr>
            <a:r>
              <a:rPr lang="el-GR" sz="2400" dirty="0" smtClean="0"/>
              <a:t> Νέα </a:t>
            </a:r>
            <a:r>
              <a:rPr lang="el-GR" sz="2400" b="1" dirty="0" smtClean="0"/>
              <a:t>γερμανική επίθεση  </a:t>
            </a:r>
            <a:r>
              <a:rPr lang="el-GR" sz="2400" dirty="0" smtClean="0"/>
              <a:t>εναντίον της </a:t>
            </a:r>
            <a:r>
              <a:rPr lang="el-GR" sz="2400" b="1" dirty="0" smtClean="0">
                <a:solidFill>
                  <a:srgbClr val="FF0000"/>
                </a:solidFill>
              </a:rPr>
              <a:t>Σοβιετικής Ένωσης </a:t>
            </a:r>
            <a:r>
              <a:rPr lang="el-GR" sz="2400" dirty="0" smtClean="0"/>
              <a:t>εκδηλώθηκε την άνοιξη του 1942.</a:t>
            </a:r>
            <a:endParaRPr lang="el-GR" sz="2400" dirty="0"/>
          </a:p>
        </p:txBody>
      </p:sp>
      <p:sp>
        <p:nvSpPr>
          <p:cNvPr id="5" name="4 - Ορθογώνιο"/>
          <p:cNvSpPr/>
          <p:nvPr/>
        </p:nvSpPr>
        <p:spPr>
          <a:xfrm>
            <a:off x="899592" y="1340768"/>
            <a:ext cx="2441694" cy="1200329"/>
          </a:xfrm>
          <a:prstGeom prst="rect">
            <a:avLst/>
          </a:prstGeom>
        </p:spPr>
        <p:txBody>
          <a:bodyPr wrap="none">
            <a:spAutoFit/>
          </a:bodyPr>
          <a:lstStyle/>
          <a:p>
            <a:r>
              <a:rPr lang="el-GR" sz="7200" b="1" dirty="0" smtClean="0">
                <a:solidFill>
                  <a:srgbClr val="FF0000"/>
                </a:solidFill>
                <a:latin typeface="+mj-lt"/>
              </a:rPr>
              <a:t>1942</a:t>
            </a:r>
            <a:endParaRPr lang="el-GR" sz="7200" b="1" dirty="0">
              <a:solidFill>
                <a:srgbClr val="FF0000"/>
              </a:solidFill>
              <a:latin typeface="+mj-l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323528" y="2060848"/>
          <a:ext cx="8496944"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 Ορθογώνιο"/>
          <p:cNvSpPr/>
          <p:nvPr/>
        </p:nvSpPr>
        <p:spPr>
          <a:xfrm>
            <a:off x="899592" y="0"/>
            <a:ext cx="8244408" cy="1938992"/>
          </a:xfrm>
          <a:prstGeom prst="rect">
            <a:avLst/>
          </a:prstGeom>
        </p:spPr>
        <p:txBody>
          <a:bodyPr wrap="square">
            <a:spAutoFit/>
          </a:bodyPr>
          <a:lstStyle/>
          <a:p>
            <a:r>
              <a:rPr lang="el-GR" sz="4800" b="1" dirty="0" smtClean="0">
                <a:solidFill>
                  <a:srgbClr val="FF0000"/>
                </a:solidFill>
                <a:latin typeface="+mj-lt"/>
              </a:rPr>
              <a:t>Μάχη του Στάλινγκραντ</a:t>
            </a:r>
          </a:p>
          <a:p>
            <a:r>
              <a:rPr lang="el-GR" sz="2800" b="1" dirty="0" smtClean="0">
                <a:solidFill>
                  <a:srgbClr val="FF0000"/>
                </a:solidFill>
                <a:latin typeface="+mj-lt"/>
              </a:rPr>
              <a:t>(</a:t>
            </a:r>
            <a:r>
              <a:rPr lang="el-GR" sz="2800" b="1" dirty="0" smtClean="0">
                <a:solidFill>
                  <a:schemeClr val="accent6">
                    <a:lumMod val="75000"/>
                  </a:schemeClr>
                </a:solidFill>
                <a:latin typeface="+mj-lt"/>
              </a:rPr>
              <a:t>Σεπτέμβριος 1942-Φεβρουάριος </a:t>
            </a:r>
            <a:r>
              <a:rPr lang="el-GR" sz="7200" b="1" dirty="0" smtClean="0">
                <a:solidFill>
                  <a:srgbClr val="FF0000"/>
                </a:solidFill>
                <a:latin typeface="+mj-lt"/>
              </a:rPr>
              <a:t>1943</a:t>
            </a:r>
            <a:r>
              <a:rPr lang="el-GR" sz="2800" b="1" dirty="0" smtClean="0">
                <a:solidFill>
                  <a:schemeClr val="accent6">
                    <a:lumMod val="75000"/>
                  </a:schemeClr>
                </a:solidFill>
                <a:latin typeface="+mj-lt"/>
              </a:rPr>
              <a:t>)</a:t>
            </a:r>
            <a:endParaRPr lang="el-GR" dirty="0">
              <a:solidFill>
                <a:schemeClr val="accent6">
                  <a:lumMod val="75000"/>
                </a:schemeClr>
              </a:solidFill>
              <a:latin typeface="+mj-l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Αρχείο:Bundesarchiv Bild 183-B0130-0050-004, Russland, Kesselschlacht Stalingrad.jpg"/>
          <p:cNvPicPr>
            <a:picLocks noChangeAspect="1" noChangeArrowheads="1"/>
          </p:cNvPicPr>
          <p:nvPr/>
        </p:nvPicPr>
        <p:blipFill>
          <a:blip r:embed="rId3" cstate="print"/>
          <a:srcRect/>
          <a:stretch>
            <a:fillRect/>
          </a:stretch>
        </p:blipFill>
        <p:spPr bwMode="auto">
          <a:xfrm>
            <a:off x="-1" y="0"/>
            <a:ext cx="9144001" cy="5257802"/>
          </a:xfrm>
          <a:prstGeom prst="rect">
            <a:avLst/>
          </a:prstGeom>
          <a:noFill/>
        </p:spPr>
      </p:pic>
      <p:sp>
        <p:nvSpPr>
          <p:cNvPr id="3" name="2 - Ορθογώνιο"/>
          <p:cNvSpPr/>
          <p:nvPr/>
        </p:nvSpPr>
        <p:spPr>
          <a:xfrm>
            <a:off x="539552" y="5229200"/>
            <a:ext cx="8208912" cy="646331"/>
          </a:xfrm>
          <a:prstGeom prst="rect">
            <a:avLst/>
          </a:prstGeom>
        </p:spPr>
        <p:txBody>
          <a:bodyPr wrap="square">
            <a:spAutoFit/>
          </a:bodyPr>
          <a:lstStyle/>
          <a:p>
            <a:r>
              <a:rPr lang="el-GR" dirty="0" smtClean="0"/>
              <a:t>▲ Φωτογραφία από το Στάλινγκραντ κατά τη διάρκεια των γερμανικών επιθέσεων </a:t>
            </a:r>
          </a:p>
          <a:p>
            <a:r>
              <a:rPr lang="el-GR" dirty="0" smtClean="0"/>
              <a:t>(Αύγουστος 1942)</a:t>
            </a:r>
            <a:endParaRPr lang="el-G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Αρχείο:Bundesarchiv Bild 183-B22176, Russland, Kampf um Stalingrad, Luftangriff.jpg"/>
          <p:cNvPicPr>
            <a:picLocks noChangeAspect="1" noChangeArrowheads="1"/>
          </p:cNvPicPr>
          <p:nvPr/>
        </p:nvPicPr>
        <p:blipFill>
          <a:blip r:embed="rId3" cstate="print"/>
          <a:srcRect/>
          <a:stretch>
            <a:fillRect/>
          </a:stretch>
        </p:blipFill>
        <p:spPr bwMode="auto">
          <a:xfrm>
            <a:off x="0" y="1628800"/>
            <a:ext cx="4788024" cy="4023550"/>
          </a:xfrm>
          <a:prstGeom prst="rect">
            <a:avLst/>
          </a:prstGeom>
          <a:noFill/>
        </p:spPr>
      </p:pic>
      <p:sp>
        <p:nvSpPr>
          <p:cNvPr id="3" name="2 - Ορθογώνιο"/>
          <p:cNvSpPr/>
          <p:nvPr/>
        </p:nvSpPr>
        <p:spPr>
          <a:xfrm>
            <a:off x="0" y="5733256"/>
            <a:ext cx="4788024" cy="646331"/>
          </a:xfrm>
          <a:prstGeom prst="rect">
            <a:avLst/>
          </a:prstGeom>
        </p:spPr>
        <p:txBody>
          <a:bodyPr wrap="square">
            <a:spAutoFit/>
          </a:bodyPr>
          <a:lstStyle/>
          <a:p>
            <a:pPr algn="ctr"/>
            <a:r>
              <a:rPr lang="el-GR" dirty="0" smtClean="0"/>
              <a:t>▲ </a:t>
            </a:r>
            <a:r>
              <a:rPr lang="el-GR" dirty="0" err="1" smtClean="0"/>
              <a:t>Αερογραφία</a:t>
            </a:r>
            <a:r>
              <a:rPr lang="el-GR" dirty="0" smtClean="0"/>
              <a:t> του Στάλινγκραντ </a:t>
            </a:r>
          </a:p>
          <a:p>
            <a:pPr algn="ctr"/>
            <a:r>
              <a:rPr lang="el-GR" dirty="0" smtClean="0"/>
              <a:t>(Σεπτέμβριος 1942)</a:t>
            </a:r>
            <a:endParaRPr lang="el-GR" dirty="0"/>
          </a:p>
        </p:txBody>
      </p:sp>
      <p:pic>
        <p:nvPicPr>
          <p:cNvPr id="99331" name="Picture 3" descr="C:\Documents and Settings\Κωνσταντίνος\Τα έγγραφά μου\2013-03-18_200904.gif"/>
          <p:cNvPicPr>
            <a:picLocks noChangeAspect="1" noChangeArrowheads="1"/>
          </p:cNvPicPr>
          <p:nvPr/>
        </p:nvPicPr>
        <p:blipFill>
          <a:blip r:embed="rId4" cstate="print">
            <a:lum bright="-10000" contrast="30000"/>
          </a:blip>
          <a:srcRect/>
          <a:stretch>
            <a:fillRect/>
          </a:stretch>
        </p:blipFill>
        <p:spPr bwMode="auto">
          <a:xfrm>
            <a:off x="4932040" y="2852936"/>
            <a:ext cx="3955756" cy="3475415"/>
          </a:xfrm>
          <a:prstGeom prst="rect">
            <a:avLst/>
          </a:prstGeom>
          <a:noFill/>
        </p:spPr>
      </p:pic>
      <p:pic>
        <p:nvPicPr>
          <p:cNvPr id="6146" name="Picture 2"/>
          <p:cNvPicPr>
            <a:picLocks noChangeAspect="1" noChangeArrowheads="1"/>
          </p:cNvPicPr>
          <p:nvPr/>
        </p:nvPicPr>
        <p:blipFill>
          <a:blip r:embed="rId5" cstate="print"/>
          <a:srcRect/>
          <a:stretch>
            <a:fillRect/>
          </a:stretch>
        </p:blipFill>
        <p:spPr bwMode="auto">
          <a:xfrm>
            <a:off x="5868144" y="0"/>
            <a:ext cx="3275856" cy="2236402"/>
          </a:xfrm>
          <a:prstGeom prst="rect">
            <a:avLst/>
          </a:prstGeom>
          <a:noFill/>
          <a:ln w="9525">
            <a:noFill/>
            <a:miter lim="800000"/>
            <a:headEnd/>
            <a:tailEnd/>
          </a:ln>
        </p:spPr>
      </p:pic>
      <p:sp>
        <p:nvSpPr>
          <p:cNvPr id="6" name="5 - Ορθογώνιο"/>
          <p:cNvSpPr/>
          <p:nvPr/>
        </p:nvSpPr>
        <p:spPr>
          <a:xfrm>
            <a:off x="0" y="0"/>
            <a:ext cx="5868144" cy="1200329"/>
          </a:xfrm>
          <a:prstGeom prst="rect">
            <a:avLst/>
          </a:prstGeom>
        </p:spPr>
        <p:txBody>
          <a:bodyPr wrap="square">
            <a:spAutoFit/>
          </a:bodyPr>
          <a:lstStyle/>
          <a:p>
            <a:pPr algn="r"/>
            <a:r>
              <a:rPr lang="el-GR" dirty="0" smtClean="0"/>
              <a:t> ► </a:t>
            </a:r>
            <a:r>
              <a:rPr lang="el-GR" i="1" dirty="0" smtClean="0"/>
              <a:t>Γερμανοί στρατιώτες στο ανατολικό μέτωπο. O βαρύς ρωσικός χειμώνας, οι τεράστιες αποστάσεις και η αντίσταση του σοβιετικού στρατού έβαλαν τέλος στη νικηφόρα γερμανική προέλαση προς τα ανατολικά</a:t>
            </a:r>
            <a:endParaRPr lang="el-GR"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Αρχείο:RIAN archive 602161 Center of Stalingrad after liberation.jpg"/>
          <p:cNvPicPr>
            <a:picLocks noChangeAspect="1" noChangeArrowheads="1"/>
          </p:cNvPicPr>
          <p:nvPr/>
        </p:nvPicPr>
        <p:blipFill>
          <a:blip r:embed="rId3" cstate="print">
            <a:lum contrast="30000"/>
          </a:blip>
          <a:srcRect/>
          <a:stretch>
            <a:fillRect/>
          </a:stretch>
        </p:blipFill>
        <p:spPr bwMode="auto">
          <a:xfrm>
            <a:off x="0" y="0"/>
            <a:ext cx="9144000" cy="6080762"/>
          </a:xfrm>
          <a:prstGeom prst="rect">
            <a:avLst/>
          </a:prstGeom>
          <a:noFill/>
        </p:spPr>
      </p:pic>
      <p:sp>
        <p:nvSpPr>
          <p:cNvPr id="3" name="2 - Ορθογώνιο"/>
          <p:cNvSpPr/>
          <p:nvPr/>
        </p:nvSpPr>
        <p:spPr>
          <a:xfrm>
            <a:off x="1187624" y="6093296"/>
            <a:ext cx="6678488" cy="369332"/>
          </a:xfrm>
          <a:prstGeom prst="rect">
            <a:avLst/>
          </a:prstGeom>
        </p:spPr>
        <p:txBody>
          <a:bodyPr wrap="square">
            <a:spAutoFit/>
          </a:bodyPr>
          <a:lstStyle/>
          <a:p>
            <a:r>
              <a:rPr lang="el-GR" dirty="0" smtClean="0"/>
              <a:t>▲ Το κέντρο της πόλης του Στάλινγκραντ μετά την απελευθέρωση</a:t>
            </a:r>
            <a:endParaRPr lang="el-GR"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179512" y="764704"/>
          <a:ext cx="3528392"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 Ορθογώνιο"/>
          <p:cNvSpPr/>
          <p:nvPr/>
        </p:nvSpPr>
        <p:spPr>
          <a:xfrm>
            <a:off x="0" y="0"/>
            <a:ext cx="4851008" cy="584775"/>
          </a:xfrm>
          <a:prstGeom prst="rect">
            <a:avLst/>
          </a:prstGeom>
          <a:solidFill>
            <a:schemeClr val="accent6">
              <a:lumMod val="20000"/>
              <a:lumOff val="80000"/>
            </a:schemeClr>
          </a:solidFill>
        </p:spPr>
        <p:txBody>
          <a:bodyPr wrap="none">
            <a:spAutoFit/>
          </a:bodyPr>
          <a:lstStyle/>
          <a:p>
            <a:r>
              <a:rPr lang="el-GR" sz="3200" b="1" dirty="0" err="1" smtClean="0">
                <a:latin typeface="+mj-lt"/>
              </a:rPr>
              <a:t>Ζ.Το</a:t>
            </a:r>
            <a:r>
              <a:rPr lang="el-GR" sz="3200" b="1" dirty="0" smtClean="0">
                <a:latin typeface="+mj-lt"/>
              </a:rPr>
              <a:t> τέλος του πολέμου</a:t>
            </a:r>
            <a:endParaRPr lang="el-GR" sz="3200" dirty="0">
              <a:latin typeface="+mj-lt"/>
            </a:endParaRPr>
          </a:p>
        </p:txBody>
      </p:sp>
      <p:pic>
        <p:nvPicPr>
          <p:cNvPr id="103426" name="Picture 2" descr="Αρχείο:HMS Warspite, Sicily 1943.jpg"/>
          <p:cNvPicPr>
            <a:picLocks noChangeAspect="1" noChangeArrowheads="1"/>
          </p:cNvPicPr>
          <p:nvPr/>
        </p:nvPicPr>
        <p:blipFill>
          <a:blip r:embed="rId8" cstate="print"/>
          <a:srcRect/>
          <a:stretch>
            <a:fillRect/>
          </a:stretch>
        </p:blipFill>
        <p:spPr bwMode="auto">
          <a:xfrm>
            <a:off x="4427984" y="980728"/>
            <a:ext cx="2370210" cy="1656184"/>
          </a:xfrm>
          <a:prstGeom prst="rect">
            <a:avLst/>
          </a:prstGeom>
          <a:noFill/>
        </p:spPr>
      </p:pic>
      <p:sp>
        <p:nvSpPr>
          <p:cNvPr id="6" name="5 - Ορθογώνιο"/>
          <p:cNvSpPr/>
          <p:nvPr/>
        </p:nvSpPr>
        <p:spPr>
          <a:xfrm>
            <a:off x="4355976" y="2780928"/>
            <a:ext cx="3456384" cy="923330"/>
          </a:xfrm>
          <a:prstGeom prst="rect">
            <a:avLst/>
          </a:prstGeom>
        </p:spPr>
        <p:txBody>
          <a:bodyPr wrap="square">
            <a:spAutoFit/>
          </a:bodyPr>
          <a:lstStyle/>
          <a:p>
            <a:r>
              <a:rPr lang="el-GR" dirty="0" smtClean="0"/>
              <a:t>▲ Το βρετανικό θωρηκτό</a:t>
            </a:r>
            <a:r>
              <a:rPr lang="el-GR" sz="1600" dirty="0" smtClean="0"/>
              <a:t> </a:t>
            </a:r>
            <a:r>
              <a:rPr lang="el-GR" sz="1600" i="1" dirty="0" smtClean="0"/>
              <a:t>HMS </a:t>
            </a:r>
            <a:r>
              <a:rPr lang="el-GR" sz="1600" i="1" dirty="0" err="1" smtClean="0"/>
              <a:t>Warspite</a:t>
            </a:r>
            <a:r>
              <a:rPr lang="el-GR" sz="1600" i="1" dirty="0" smtClean="0"/>
              <a:t> </a:t>
            </a:r>
            <a:r>
              <a:rPr lang="el-GR" dirty="0" smtClean="0"/>
              <a:t> βομβαρδίζει την </a:t>
            </a:r>
            <a:r>
              <a:rPr lang="el-GR" dirty="0" err="1" smtClean="0"/>
              <a:t>Κατάνη</a:t>
            </a:r>
            <a:r>
              <a:rPr lang="el-GR" dirty="0" smtClean="0"/>
              <a:t>. </a:t>
            </a:r>
          </a:p>
          <a:p>
            <a:r>
              <a:rPr lang="el-GR" dirty="0" smtClean="0"/>
              <a:t>17 Ιουλίου 1943</a:t>
            </a:r>
            <a:endParaRPr lang="el-GR" dirty="0"/>
          </a:p>
        </p:txBody>
      </p:sp>
      <p:sp>
        <p:nvSpPr>
          <p:cNvPr id="7" name="6 - Ορθογώνιο"/>
          <p:cNvSpPr/>
          <p:nvPr/>
        </p:nvSpPr>
        <p:spPr>
          <a:xfrm>
            <a:off x="5364088" y="3933056"/>
            <a:ext cx="3600400" cy="2554545"/>
          </a:xfrm>
          <a:prstGeom prst="rect">
            <a:avLst/>
          </a:prstGeom>
          <a:ln w="3175">
            <a:noFill/>
          </a:ln>
        </p:spPr>
        <p:txBody>
          <a:bodyPr wrap="square">
            <a:spAutoFit/>
          </a:bodyPr>
          <a:lstStyle/>
          <a:p>
            <a:pPr lvl="0" algn="ctr"/>
            <a:r>
              <a:rPr lang="el-GR" sz="2000" dirty="0" smtClean="0"/>
              <a:t>Ο διάδοχός του, στρατάρχης </a:t>
            </a:r>
            <a:r>
              <a:rPr lang="el-GR" sz="2000" b="1" dirty="0" err="1" smtClean="0"/>
              <a:t>Μπαντόλιο</a:t>
            </a:r>
            <a:r>
              <a:rPr lang="el-GR" sz="2000" dirty="0" smtClean="0"/>
              <a:t>, έσπευσε να υπογράψει ανακωχή </a:t>
            </a:r>
            <a:r>
              <a:rPr lang="el-GR" sz="2000" b="1" u="sng" dirty="0" smtClean="0"/>
              <a:t>(Σεπτέμβριος 1943</a:t>
            </a:r>
            <a:r>
              <a:rPr lang="el-GR" sz="2000" dirty="0" smtClean="0"/>
              <a:t>), αλλά ο Μουσολίνι διέφυγε στη Β. Ιταλία, όπου σχημάτισε νέα κυβέρνηση, στηριγμένος σε γερμανικά στρατεύματα</a:t>
            </a:r>
            <a:endParaRPr lang="el-GR" sz="2000" dirty="0"/>
          </a:p>
        </p:txBody>
      </p:sp>
      <p:sp>
        <p:nvSpPr>
          <p:cNvPr id="8" name="7 - Ραβδωτό δεξιό βέλος"/>
          <p:cNvSpPr/>
          <p:nvPr/>
        </p:nvSpPr>
        <p:spPr>
          <a:xfrm>
            <a:off x="3851920" y="4797152"/>
            <a:ext cx="1368152" cy="93610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a:off x="6702306" y="0"/>
            <a:ext cx="2441694" cy="1200329"/>
          </a:xfrm>
          <a:prstGeom prst="rect">
            <a:avLst/>
          </a:prstGeom>
        </p:spPr>
        <p:txBody>
          <a:bodyPr wrap="none">
            <a:spAutoFit/>
          </a:bodyPr>
          <a:lstStyle/>
          <a:p>
            <a:r>
              <a:rPr lang="el-GR" sz="7200" b="1" dirty="0" smtClean="0">
                <a:solidFill>
                  <a:srgbClr val="FF0000"/>
                </a:solidFill>
                <a:latin typeface="+mj-lt"/>
              </a:rPr>
              <a:t>1943</a:t>
            </a:r>
            <a:endParaRPr lang="el-GR" sz="7200" b="1" dirty="0">
              <a:solidFill>
                <a:srgbClr val="FF0000"/>
              </a:solidFill>
              <a:latin typeface="+mj-l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0"/>
            <a:ext cx="2441694" cy="1200329"/>
          </a:xfrm>
          <a:prstGeom prst="rect">
            <a:avLst/>
          </a:prstGeom>
        </p:spPr>
        <p:txBody>
          <a:bodyPr wrap="none">
            <a:spAutoFit/>
          </a:bodyPr>
          <a:lstStyle/>
          <a:p>
            <a:r>
              <a:rPr lang="el-GR" sz="7200" b="1" dirty="0" smtClean="0">
                <a:solidFill>
                  <a:srgbClr val="FF0000"/>
                </a:solidFill>
                <a:latin typeface="+mj-lt"/>
              </a:rPr>
              <a:t>1944</a:t>
            </a:r>
            <a:endParaRPr lang="el-GR" sz="7200" b="1" dirty="0">
              <a:solidFill>
                <a:srgbClr val="FF0000"/>
              </a:solidFill>
              <a:latin typeface="+mj-lt"/>
            </a:endParaRPr>
          </a:p>
        </p:txBody>
      </p:sp>
      <p:sp>
        <p:nvSpPr>
          <p:cNvPr id="3" name="2 - Ορθογώνιο"/>
          <p:cNvSpPr/>
          <p:nvPr/>
        </p:nvSpPr>
        <p:spPr>
          <a:xfrm>
            <a:off x="2465512" y="0"/>
            <a:ext cx="6678488" cy="1631216"/>
          </a:xfrm>
          <a:prstGeom prst="rect">
            <a:avLst/>
          </a:prstGeom>
        </p:spPr>
        <p:txBody>
          <a:bodyPr wrap="square">
            <a:spAutoFit/>
          </a:bodyPr>
          <a:lstStyle/>
          <a:p>
            <a:pPr>
              <a:buFont typeface="Wingdings" pitchFamily="2" charset="2"/>
              <a:buChar char="q"/>
            </a:pPr>
            <a:r>
              <a:rPr lang="el-GR" sz="2000" dirty="0" smtClean="0"/>
              <a:t> Στις </a:t>
            </a:r>
            <a:r>
              <a:rPr lang="el-GR" sz="2000" u="sng" dirty="0" smtClean="0"/>
              <a:t>6 Ιουνίου 1944 </a:t>
            </a:r>
            <a:r>
              <a:rPr lang="el-GR" sz="2000" dirty="0" smtClean="0"/>
              <a:t>ισχυρές συμμαχικές δυνάμεις υπό την ηγεσία του Αμερικανού στρατηγού </a:t>
            </a:r>
            <a:r>
              <a:rPr lang="el-GR" sz="2000" b="1" dirty="0" smtClean="0"/>
              <a:t>Αϊζενχάουερ</a:t>
            </a:r>
            <a:r>
              <a:rPr lang="el-GR" sz="2000" dirty="0" smtClean="0"/>
              <a:t> πραγματοποίησαν μία από τις μεγαλύτερες επιχειρήσεις του Β‘ Παγκόσμιου πολέμου, την απόβαση στις ακτές της Νορμανδίας (ΒΔ Γαλλία). </a:t>
            </a:r>
          </a:p>
        </p:txBody>
      </p:sp>
      <p:sp>
        <p:nvSpPr>
          <p:cNvPr id="4" name="3 - Ορθογώνιο"/>
          <p:cNvSpPr/>
          <p:nvPr/>
        </p:nvSpPr>
        <p:spPr>
          <a:xfrm>
            <a:off x="179512" y="1556792"/>
            <a:ext cx="6502101" cy="769441"/>
          </a:xfrm>
          <a:prstGeom prst="rect">
            <a:avLst/>
          </a:prstGeom>
        </p:spPr>
        <p:txBody>
          <a:bodyPr wrap="none">
            <a:spAutoFit/>
          </a:bodyPr>
          <a:lstStyle/>
          <a:p>
            <a:r>
              <a:rPr lang="el-GR" sz="4400" dirty="0" smtClean="0">
                <a:solidFill>
                  <a:srgbClr val="0070C0"/>
                </a:solidFill>
                <a:latin typeface="+mj-lt"/>
              </a:rPr>
              <a:t>Απόβαση  στη Νορμανδία</a:t>
            </a:r>
            <a:endParaRPr lang="el-GR" sz="4400" dirty="0">
              <a:solidFill>
                <a:srgbClr val="0070C0"/>
              </a:solidFill>
              <a:latin typeface="+mj-lt"/>
            </a:endParaRPr>
          </a:p>
        </p:txBody>
      </p:sp>
      <p:pic>
        <p:nvPicPr>
          <p:cNvPr id="18434" name="Picture 2" descr="Αρχείο:Allied Invasion Force.jpg"/>
          <p:cNvPicPr>
            <a:picLocks noChangeAspect="1" noChangeArrowheads="1"/>
          </p:cNvPicPr>
          <p:nvPr/>
        </p:nvPicPr>
        <p:blipFill>
          <a:blip r:embed="rId3" cstate="print"/>
          <a:srcRect/>
          <a:stretch>
            <a:fillRect/>
          </a:stretch>
        </p:blipFill>
        <p:spPr bwMode="auto">
          <a:xfrm>
            <a:off x="539552" y="2348880"/>
            <a:ext cx="5580112" cy="4257946"/>
          </a:xfrm>
          <a:prstGeom prst="rect">
            <a:avLst/>
          </a:prstGeom>
          <a:noFill/>
        </p:spPr>
      </p:pic>
      <p:sp>
        <p:nvSpPr>
          <p:cNvPr id="8" name="7 - Ορθογώνιο"/>
          <p:cNvSpPr/>
          <p:nvPr/>
        </p:nvSpPr>
        <p:spPr>
          <a:xfrm>
            <a:off x="6084168" y="6093296"/>
            <a:ext cx="2757614" cy="369332"/>
          </a:xfrm>
          <a:prstGeom prst="rect">
            <a:avLst/>
          </a:prstGeom>
        </p:spPr>
        <p:txBody>
          <a:bodyPr wrap="none">
            <a:spAutoFit/>
          </a:bodyPr>
          <a:lstStyle/>
          <a:p>
            <a:r>
              <a:rPr lang="el-GR" dirty="0" smtClean="0"/>
              <a:t>◄ Το σχέδιο της Απόβασης</a:t>
            </a:r>
            <a:endParaRPr lang="el-GR"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Αρχείο:Into the Jaws of Death 23-0455M edit.jpg"/>
          <p:cNvPicPr>
            <a:picLocks noChangeAspect="1" noChangeArrowheads="1"/>
          </p:cNvPicPr>
          <p:nvPr/>
        </p:nvPicPr>
        <p:blipFill>
          <a:blip r:embed="rId3" cstate="print"/>
          <a:srcRect/>
          <a:stretch>
            <a:fillRect/>
          </a:stretch>
        </p:blipFill>
        <p:spPr bwMode="auto">
          <a:xfrm>
            <a:off x="0" y="-1"/>
            <a:ext cx="8460432" cy="6813771"/>
          </a:xfrm>
          <a:prstGeom prst="rect">
            <a:avLst/>
          </a:prstGeom>
          <a:noFill/>
        </p:spPr>
      </p:pic>
      <p:sp>
        <p:nvSpPr>
          <p:cNvPr id="3" name="2 - Ορθογώνιο"/>
          <p:cNvSpPr/>
          <p:nvPr/>
        </p:nvSpPr>
        <p:spPr>
          <a:xfrm>
            <a:off x="2267744" y="0"/>
            <a:ext cx="6174432" cy="923330"/>
          </a:xfrm>
          <a:prstGeom prst="rect">
            <a:avLst/>
          </a:prstGeom>
        </p:spPr>
        <p:txBody>
          <a:bodyPr wrap="square">
            <a:spAutoFit/>
          </a:bodyPr>
          <a:lstStyle/>
          <a:p>
            <a:r>
              <a:rPr lang="el-GR" dirty="0" smtClean="0">
                <a:solidFill>
                  <a:schemeClr val="bg1"/>
                </a:solidFill>
              </a:rPr>
              <a:t>Ένα LCVP από το πλοίο USS </a:t>
            </a:r>
            <a:r>
              <a:rPr lang="el-GR" dirty="0" err="1" smtClean="0">
                <a:solidFill>
                  <a:schemeClr val="bg1"/>
                </a:solidFill>
              </a:rPr>
              <a:t>Samuel</a:t>
            </a:r>
            <a:r>
              <a:rPr lang="el-GR" dirty="0" smtClean="0">
                <a:solidFill>
                  <a:schemeClr val="bg1"/>
                </a:solidFill>
              </a:rPr>
              <a:t> </a:t>
            </a:r>
            <a:r>
              <a:rPr lang="el-GR" dirty="0" err="1" smtClean="0">
                <a:solidFill>
                  <a:schemeClr val="bg1"/>
                </a:solidFill>
              </a:rPr>
              <a:t>Chase</a:t>
            </a:r>
            <a:r>
              <a:rPr lang="el-GR" dirty="0" smtClean="0">
                <a:solidFill>
                  <a:schemeClr val="bg1"/>
                </a:solidFill>
              </a:rPr>
              <a:t> αποβιβάζει στρατιώτες της 1ης Μεραρχίας του Στρατού των ΗΠΑ το πρωί της 6ης Ιουνίου 1944, στην Παραλία </a:t>
            </a:r>
            <a:r>
              <a:rPr lang="el-GR" dirty="0" err="1" smtClean="0">
                <a:solidFill>
                  <a:schemeClr val="bg1"/>
                </a:solidFill>
              </a:rPr>
              <a:t>Όμαχα</a:t>
            </a:r>
            <a:endParaRPr lang="el-GR" dirty="0">
              <a:solidFill>
                <a:schemeClr val="bg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lum contrast="30000"/>
          </a:blip>
          <a:srcRect/>
          <a:stretch>
            <a:fillRect/>
          </a:stretch>
        </p:blipFill>
        <p:spPr bwMode="auto">
          <a:xfrm>
            <a:off x="0" y="0"/>
            <a:ext cx="5544616" cy="4327505"/>
          </a:xfrm>
          <a:prstGeom prst="rect">
            <a:avLst/>
          </a:prstGeom>
          <a:noFill/>
          <a:ln w="9525">
            <a:noFill/>
            <a:miter lim="800000"/>
            <a:headEnd/>
            <a:tailEnd/>
          </a:ln>
        </p:spPr>
      </p:pic>
      <p:sp>
        <p:nvSpPr>
          <p:cNvPr id="3" name="2 - Ορθογώνιο"/>
          <p:cNvSpPr/>
          <p:nvPr/>
        </p:nvSpPr>
        <p:spPr>
          <a:xfrm>
            <a:off x="5580112" y="0"/>
            <a:ext cx="1872208" cy="3970318"/>
          </a:xfrm>
          <a:prstGeom prst="rect">
            <a:avLst/>
          </a:prstGeom>
        </p:spPr>
        <p:txBody>
          <a:bodyPr wrap="square">
            <a:spAutoFit/>
          </a:bodyPr>
          <a:lstStyle/>
          <a:p>
            <a:r>
              <a:rPr lang="el-GR" dirty="0" smtClean="0"/>
              <a:t>◄ </a:t>
            </a:r>
            <a:r>
              <a:rPr lang="el-GR" i="1" dirty="0" smtClean="0"/>
              <a:t>Αμερικανοί στρατιώτες λίγο πριν από την απόβαση στη Νορμανδία. Η απόβαση είναι γνωστή με το όνομα επιχείρηση </a:t>
            </a:r>
            <a:r>
              <a:rPr lang="el-GR" b="1" i="1" dirty="0" smtClean="0"/>
              <a:t>«Ντι </a:t>
            </a:r>
            <a:r>
              <a:rPr lang="el-GR" b="1" i="1" dirty="0" err="1" smtClean="0"/>
              <a:t>Ντέι</a:t>
            </a:r>
            <a:r>
              <a:rPr lang="el-GR" b="1" i="1" dirty="0" smtClean="0"/>
              <a:t>» </a:t>
            </a:r>
            <a:r>
              <a:rPr lang="el-GR" i="1" dirty="0" smtClean="0"/>
              <a:t>(Ημέρα Ντι) και ήταν η πιο μεγάλη επιχείρηση τέτοιου είδους που έγινε ποτέ.</a:t>
            </a:r>
            <a:endParaRPr lang="el-GR" dirty="0"/>
          </a:p>
        </p:txBody>
      </p:sp>
      <p:pic>
        <p:nvPicPr>
          <p:cNvPr id="7171" name="Picture 3" descr="C:\Documents and Settings\Κωνσταντίνος\Τα έγγραφά μου\2013-03-18_222108.gif"/>
          <p:cNvPicPr>
            <a:picLocks noChangeAspect="1" noChangeArrowheads="1"/>
          </p:cNvPicPr>
          <p:nvPr/>
        </p:nvPicPr>
        <p:blipFill>
          <a:blip r:embed="rId4" cstate="print">
            <a:lum contrast="30000"/>
          </a:blip>
          <a:srcRect t="6061" b="3030"/>
          <a:stretch>
            <a:fillRect/>
          </a:stretch>
        </p:blipFill>
        <p:spPr bwMode="auto">
          <a:xfrm>
            <a:off x="2449910" y="4437112"/>
            <a:ext cx="6609477" cy="216024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79512" y="188640"/>
            <a:ext cx="8712968" cy="1692771"/>
          </a:xfrm>
          <a:prstGeom prst="rect">
            <a:avLst/>
          </a:prstGeom>
        </p:spPr>
        <p:txBody>
          <a:bodyPr wrap="square">
            <a:spAutoFit/>
          </a:bodyPr>
          <a:lstStyle/>
          <a:p>
            <a:pPr>
              <a:buFont typeface="Wingdings" pitchFamily="2" charset="2"/>
              <a:buChar char="q"/>
            </a:pPr>
            <a:r>
              <a:rPr lang="el-GR" sz="2800" dirty="0" smtClean="0"/>
              <a:t> Παρά την αντίσταση των γερμανικών δυνάμεων, οι </a:t>
            </a:r>
            <a:r>
              <a:rPr lang="el-GR" sz="2400" b="1" dirty="0" smtClean="0">
                <a:solidFill>
                  <a:srgbClr val="0070C0"/>
                </a:solidFill>
              </a:rPr>
              <a:t>σύμμαχοι</a:t>
            </a:r>
            <a:r>
              <a:rPr lang="el-GR" sz="2800" dirty="0" smtClean="0"/>
              <a:t> κατόρθωσαν μέχρι τον </a:t>
            </a:r>
            <a:r>
              <a:rPr lang="el-GR" sz="2800" b="1" u="sng" dirty="0" smtClean="0">
                <a:solidFill>
                  <a:srgbClr val="FF0000"/>
                </a:solidFill>
              </a:rPr>
              <a:t>Σεπτέμβριο του 1944 </a:t>
            </a:r>
            <a:r>
              <a:rPr lang="el-GR" sz="2400" dirty="0" smtClean="0"/>
              <a:t>να έχουν απελευθερώσει τη </a:t>
            </a:r>
            <a:r>
              <a:rPr lang="el-GR" sz="2400" b="1" dirty="0" smtClean="0">
                <a:solidFill>
                  <a:srgbClr val="0070C0"/>
                </a:solidFill>
              </a:rPr>
              <a:t>Γαλλία</a:t>
            </a:r>
            <a:r>
              <a:rPr lang="el-GR" sz="2400" dirty="0" smtClean="0"/>
              <a:t>, το </a:t>
            </a:r>
            <a:r>
              <a:rPr lang="el-GR" sz="2400" b="1" dirty="0" smtClean="0">
                <a:solidFill>
                  <a:srgbClr val="0070C0"/>
                </a:solidFill>
              </a:rPr>
              <a:t>Βέλγιο</a:t>
            </a:r>
            <a:r>
              <a:rPr lang="el-GR" sz="2400" dirty="0" smtClean="0"/>
              <a:t>, το </a:t>
            </a:r>
            <a:r>
              <a:rPr lang="el-GR" sz="2400" b="1" dirty="0" smtClean="0">
                <a:solidFill>
                  <a:srgbClr val="0070C0"/>
                </a:solidFill>
              </a:rPr>
              <a:t>Λουξεμβούργο</a:t>
            </a:r>
            <a:r>
              <a:rPr lang="el-GR" sz="2400" dirty="0" smtClean="0"/>
              <a:t> και την </a:t>
            </a:r>
            <a:r>
              <a:rPr lang="el-GR" sz="2400" b="1" dirty="0" smtClean="0">
                <a:solidFill>
                  <a:srgbClr val="0070C0"/>
                </a:solidFill>
              </a:rPr>
              <a:t>Ολλανδία</a:t>
            </a:r>
            <a:r>
              <a:rPr lang="el-GR" sz="2400" dirty="0" smtClean="0"/>
              <a:t>.</a:t>
            </a:r>
            <a:endParaRPr lang="el-GR" sz="2400" dirty="0"/>
          </a:p>
        </p:txBody>
      </p:sp>
      <p:pic>
        <p:nvPicPr>
          <p:cNvPr id="3" name="Picture 2" descr="Αφίσα των Συμμάχων στην οποία ο Χίτλερ με τον Μουσολίνι συνομιλούν: «θέλαμε μια θέση στον ήλιο και την κατακτήσαμε»."/>
          <p:cNvPicPr>
            <a:picLocks noChangeAspect="1" noChangeArrowheads="1"/>
          </p:cNvPicPr>
          <p:nvPr/>
        </p:nvPicPr>
        <p:blipFill>
          <a:blip r:embed="rId3" cstate="print"/>
          <a:srcRect/>
          <a:stretch>
            <a:fillRect/>
          </a:stretch>
        </p:blipFill>
        <p:spPr bwMode="auto">
          <a:xfrm>
            <a:off x="4716016" y="1556792"/>
            <a:ext cx="3456384" cy="4954152"/>
          </a:xfrm>
          <a:prstGeom prst="rect">
            <a:avLst/>
          </a:prstGeom>
          <a:noFill/>
        </p:spPr>
      </p:pic>
      <p:sp>
        <p:nvSpPr>
          <p:cNvPr id="4" name="3 - Ορθογώνιο"/>
          <p:cNvSpPr/>
          <p:nvPr/>
        </p:nvSpPr>
        <p:spPr>
          <a:xfrm>
            <a:off x="1043608" y="5229200"/>
            <a:ext cx="3672408" cy="1200329"/>
          </a:xfrm>
          <a:prstGeom prst="rect">
            <a:avLst/>
          </a:prstGeom>
        </p:spPr>
        <p:txBody>
          <a:bodyPr wrap="square">
            <a:spAutoFit/>
          </a:bodyPr>
          <a:lstStyle/>
          <a:p>
            <a:pPr algn="r"/>
            <a:r>
              <a:rPr lang="el-GR" dirty="0" smtClean="0"/>
              <a:t>► </a:t>
            </a:r>
            <a:r>
              <a:rPr lang="el-GR" i="1" dirty="0" smtClean="0"/>
              <a:t>Αφίσα των Συμμάχων στην οποία ο Χίτλερ με τον Μουσολίνι συνομιλούν: «θέλαμε μια θέση στον ήλιο και την κατακτήσαμε».</a:t>
            </a:r>
            <a:endParaRPr lang="el-GR" dirty="0"/>
          </a:p>
        </p:txBody>
      </p:sp>
      <p:sp>
        <p:nvSpPr>
          <p:cNvPr id="5" name="4 - Ορθογώνιο"/>
          <p:cNvSpPr/>
          <p:nvPr/>
        </p:nvSpPr>
        <p:spPr>
          <a:xfrm>
            <a:off x="1187624" y="2636912"/>
            <a:ext cx="2441694" cy="1200329"/>
          </a:xfrm>
          <a:prstGeom prst="rect">
            <a:avLst/>
          </a:prstGeom>
        </p:spPr>
        <p:txBody>
          <a:bodyPr wrap="none">
            <a:spAutoFit/>
          </a:bodyPr>
          <a:lstStyle/>
          <a:p>
            <a:r>
              <a:rPr lang="el-GR" sz="7200" b="1" dirty="0" smtClean="0">
                <a:solidFill>
                  <a:srgbClr val="FF0000"/>
                </a:solidFill>
                <a:latin typeface="+mj-lt"/>
              </a:rPr>
              <a:t>1944</a:t>
            </a:r>
            <a:endParaRPr lang="el-GR" sz="7200" b="1" dirty="0">
              <a:solidFill>
                <a:srgbClr val="FF0000"/>
              </a:solidFill>
              <a:latin typeface="+mj-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395536" y="5733256"/>
            <a:ext cx="8568952" cy="369332"/>
          </a:xfrm>
          <a:prstGeom prst="rect">
            <a:avLst/>
          </a:prstGeom>
        </p:spPr>
        <p:txBody>
          <a:bodyPr wrap="square">
            <a:spAutoFit/>
          </a:bodyPr>
          <a:lstStyle/>
          <a:p>
            <a:r>
              <a:rPr lang="el-GR" dirty="0" smtClean="0"/>
              <a:t>▲ </a:t>
            </a:r>
            <a:r>
              <a:rPr lang="el-GR" i="1" dirty="0" smtClean="0"/>
              <a:t>Χιτλερικοί στρατιώτες περνούν τα σύνορα εισβάλλοντας στην Πολωνία</a:t>
            </a:r>
            <a:endParaRPr lang="el-GR" dirty="0"/>
          </a:p>
        </p:txBody>
      </p:sp>
      <p:pic>
        <p:nvPicPr>
          <p:cNvPr id="38914" name="Picture 2" descr="http://www.pinnokio.gr/Uploads/Articles/ANADROMES-H-DIPLH-EISBOLH-STHN-POLWNIA/ArticleImage_36711-jpg.xpng?p=36711"/>
          <p:cNvPicPr>
            <a:picLocks noChangeAspect="1" noChangeArrowheads="1"/>
          </p:cNvPicPr>
          <p:nvPr/>
        </p:nvPicPr>
        <p:blipFill>
          <a:blip r:embed="rId3" cstate="print"/>
          <a:srcRect/>
          <a:stretch>
            <a:fillRect/>
          </a:stretch>
        </p:blipFill>
        <p:spPr bwMode="auto">
          <a:xfrm>
            <a:off x="0" y="0"/>
            <a:ext cx="9144000" cy="57150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3923928" y="188640"/>
          <a:ext cx="5040560" cy="640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8482" name="Picture 2" descr="http://3.bp.blogspot.com/-3Yxv5aQPd7M/UQwl8OoLyBI/AAAAAAAAT2Y/EDKpaw1bcPI/s1600/latuff.gif"/>
          <p:cNvPicPr>
            <a:picLocks noChangeAspect="1" noChangeArrowheads="1"/>
          </p:cNvPicPr>
          <p:nvPr/>
        </p:nvPicPr>
        <p:blipFill>
          <a:blip r:embed="rId8" cstate="print"/>
          <a:srcRect/>
          <a:stretch>
            <a:fillRect/>
          </a:stretch>
        </p:blipFill>
        <p:spPr bwMode="auto">
          <a:xfrm>
            <a:off x="0" y="1556792"/>
            <a:ext cx="3737632" cy="5301208"/>
          </a:xfrm>
          <a:prstGeom prst="rect">
            <a:avLst/>
          </a:prstGeom>
          <a:noFill/>
        </p:spPr>
      </p:pic>
      <p:sp>
        <p:nvSpPr>
          <p:cNvPr id="5" name="4 - Ορθογώνιο"/>
          <p:cNvSpPr/>
          <p:nvPr/>
        </p:nvSpPr>
        <p:spPr>
          <a:xfrm>
            <a:off x="251520" y="260648"/>
            <a:ext cx="2441694" cy="1200329"/>
          </a:xfrm>
          <a:prstGeom prst="rect">
            <a:avLst/>
          </a:prstGeom>
        </p:spPr>
        <p:txBody>
          <a:bodyPr wrap="none">
            <a:spAutoFit/>
          </a:bodyPr>
          <a:lstStyle/>
          <a:p>
            <a:r>
              <a:rPr lang="el-GR" sz="7200" b="1" dirty="0" smtClean="0">
                <a:solidFill>
                  <a:srgbClr val="FF0000"/>
                </a:solidFill>
                <a:latin typeface="+mj-lt"/>
              </a:rPr>
              <a:t>1944</a:t>
            </a:r>
            <a:endParaRPr lang="el-GR" sz="7200" b="1" dirty="0">
              <a:solidFill>
                <a:srgbClr val="FF0000"/>
              </a:solidFill>
              <a:latin typeface="+mj-l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Αρχείο:Bundesarchiv Bild 183-E0406-0022-012, Sowjetische Artillerie vor Berlin.jpg"/>
          <p:cNvPicPr>
            <a:picLocks noChangeAspect="1" noChangeArrowheads="1"/>
          </p:cNvPicPr>
          <p:nvPr/>
        </p:nvPicPr>
        <p:blipFill>
          <a:blip r:embed="rId3" cstate="print"/>
          <a:srcRect/>
          <a:stretch>
            <a:fillRect/>
          </a:stretch>
        </p:blipFill>
        <p:spPr bwMode="auto">
          <a:xfrm>
            <a:off x="-1" y="0"/>
            <a:ext cx="9144001" cy="5775160"/>
          </a:xfrm>
          <a:prstGeom prst="rect">
            <a:avLst/>
          </a:prstGeom>
          <a:noFill/>
        </p:spPr>
      </p:pic>
      <p:sp>
        <p:nvSpPr>
          <p:cNvPr id="3" name="2 - Ορθογώνιο"/>
          <p:cNvSpPr/>
          <p:nvPr/>
        </p:nvSpPr>
        <p:spPr>
          <a:xfrm>
            <a:off x="0" y="0"/>
            <a:ext cx="4424096" cy="369332"/>
          </a:xfrm>
          <a:prstGeom prst="rect">
            <a:avLst/>
          </a:prstGeom>
        </p:spPr>
        <p:txBody>
          <a:bodyPr wrap="none">
            <a:spAutoFit/>
          </a:bodyPr>
          <a:lstStyle/>
          <a:p>
            <a:r>
              <a:rPr lang="el-GR" b="1" dirty="0" smtClean="0">
                <a:solidFill>
                  <a:schemeClr val="bg1"/>
                </a:solidFill>
              </a:rPr>
              <a:t>Σοβιετικό πυροβολικό έξω από το Βερολίνο</a:t>
            </a:r>
            <a:endParaRPr lang="el-GR" b="1" dirty="0">
              <a:solidFill>
                <a:schemeClr val="bg1"/>
              </a:solidFill>
            </a:endParaRPr>
          </a:p>
        </p:txBody>
      </p:sp>
      <p:graphicFrame>
        <p:nvGraphicFramePr>
          <p:cNvPr id="4" name="3 - Πίνακας"/>
          <p:cNvGraphicFramePr>
            <a:graphicFrameLocks noGrp="1"/>
          </p:cNvGraphicFramePr>
          <p:nvPr/>
        </p:nvGraphicFramePr>
        <p:xfrm>
          <a:off x="6143624" y="0"/>
          <a:ext cx="3000376" cy="1920240"/>
        </p:xfrm>
        <a:graphic>
          <a:graphicData uri="http://schemas.openxmlformats.org/drawingml/2006/table">
            <a:tbl>
              <a:tblPr/>
              <a:tblGrid>
                <a:gridCol w="1500188"/>
                <a:gridCol w="1500188"/>
              </a:tblGrid>
              <a:tr h="0">
                <a:tc>
                  <a:txBody>
                    <a:bodyPr/>
                    <a:lstStyle/>
                    <a:p>
                      <a:pPr fontAlgn="t"/>
                      <a:r>
                        <a:rPr lang="el-GR" dirty="0"/>
                        <a:t>Χρονολογία</a:t>
                      </a:r>
                    </a:p>
                  </a:txBody>
                  <a:tcP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fontAlgn="t"/>
                      <a:r>
                        <a:rPr lang="el-GR" u="none" strike="noStrike" dirty="0">
                          <a:solidFill>
                            <a:srgbClr val="0B0080"/>
                          </a:solidFill>
                          <a:hlinkClick r:id="rId4" tooltip="16 Απριλίου"/>
                        </a:rPr>
                        <a:t>16 Απριλίου</a:t>
                      </a:r>
                      <a:r>
                        <a:rPr lang="el-GR" dirty="0"/>
                        <a:t> - </a:t>
                      </a:r>
                      <a:r>
                        <a:rPr lang="el-GR" u="none" strike="noStrike" dirty="0">
                          <a:solidFill>
                            <a:srgbClr val="0B0080"/>
                          </a:solidFill>
                          <a:hlinkClick r:id="rId5" tooltip="2 Μαΐου"/>
                        </a:rPr>
                        <a:t>2 Μαΐου</a:t>
                      </a:r>
                      <a:r>
                        <a:rPr lang="el-GR" dirty="0"/>
                        <a:t> </a:t>
                      </a:r>
                      <a:r>
                        <a:rPr lang="el-GR" u="none" strike="noStrike" dirty="0">
                          <a:solidFill>
                            <a:srgbClr val="0B0080"/>
                          </a:solidFill>
                          <a:hlinkClick r:id="rId6" tooltip="1945"/>
                        </a:rPr>
                        <a:t>1945</a:t>
                      </a:r>
                      <a:endParaRPr lang="el-GR" dirty="0"/>
                    </a:p>
                  </a:txBody>
                  <a:tcP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0">
                <a:tc>
                  <a:txBody>
                    <a:bodyPr/>
                    <a:lstStyle/>
                    <a:p>
                      <a:pPr fontAlgn="t"/>
                      <a:r>
                        <a:rPr lang="el-GR"/>
                        <a:t>Τόπος</a:t>
                      </a:r>
                    </a:p>
                  </a:txBody>
                  <a:tcP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fontAlgn="t"/>
                      <a:r>
                        <a:rPr lang="el-GR" u="none" strike="noStrike" dirty="0">
                          <a:solidFill>
                            <a:srgbClr val="0B0080"/>
                          </a:solidFill>
                          <a:hlinkClick r:id="rId7" tooltip="Βερολίνο"/>
                        </a:rPr>
                        <a:t>Βερολίνο</a:t>
                      </a:r>
                      <a:endParaRPr lang="el-GR" dirty="0"/>
                    </a:p>
                  </a:txBody>
                  <a:tcP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0">
                <a:tc>
                  <a:txBody>
                    <a:bodyPr/>
                    <a:lstStyle/>
                    <a:p>
                      <a:pPr fontAlgn="t"/>
                      <a:r>
                        <a:rPr lang="el-GR"/>
                        <a:t>Έκβαση</a:t>
                      </a:r>
                    </a:p>
                  </a:txBody>
                  <a:tcP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fontAlgn="t"/>
                      <a:r>
                        <a:rPr lang="el-GR" dirty="0"/>
                        <a:t>Νίκη των Σοβιετικών</a:t>
                      </a:r>
                    </a:p>
                  </a:txBody>
                  <a:tcP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bl>
          </a:graphicData>
        </a:graphic>
      </p:graphicFrame>
      <p:sp>
        <p:nvSpPr>
          <p:cNvPr id="5" name="4 - Ορθογώνιο"/>
          <p:cNvSpPr/>
          <p:nvPr/>
        </p:nvSpPr>
        <p:spPr>
          <a:xfrm>
            <a:off x="2627784" y="5949280"/>
            <a:ext cx="3177473" cy="523220"/>
          </a:xfrm>
          <a:prstGeom prst="rect">
            <a:avLst/>
          </a:prstGeom>
        </p:spPr>
        <p:txBody>
          <a:bodyPr wrap="none">
            <a:spAutoFit/>
          </a:bodyPr>
          <a:lstStyle/>
          <a:p>
            <a:r>
              <a:rPr lang="el-GR" sz="2800" b="1" dirty="0" smtClean="0">
                <a:solidFill>
                  <a:srgbClr val="FF0000"/>
                </a:solidFill>
              </a:rPr>
              <a:t>Μάχη στο Βερολίνο</a:t>
            </a:r>
            <a:endParaRPr lang="el-GR" sz="2800" dirty="0">
              <a:solidFill>
                <a:srgbClr val="FF0000"/>
              </a:solidFill>
            </a:endParaRPr>
          </a:p>
        </p:txBody>
      </p:sp>
      <p:sp>
        <p:nvSpPr>
          <p:cNvPr id="6" name="5 - Ορθογώνιο"/>
          <p:cNvSpPr/>
          <p:nvPr/>
        </p:nvSpPr>
        <p:spPr>
          <a:xfrm>
            <a:off x="0" y="548680"/>
            <a:ext cx="2441694" cy="1200329"/>
          </a:xfrm>
          <a:prstGeom prst="rect">
            <a:avLst/>
          </a:prstGeom>
        </p:spPr>
        <p:txBody>
          <a:bodyPr wrap="none">
            <a:spAutoFit/>
          </a:bodyPr>
          <a:lstStyle/>
          <a:p>
            <a:r>
              <a:rPr lang="el-GR" sz="7200" b="1" dirty="0" smtClean="0">
                <a:solidFill>
                  <a:srgbClr val="FF0000"/>
                </a:solidFill>
                <a:latin typeface="+mj-lt"/>
              </a:rPr>
              <a:t>1945</a:t>
            </a:r>
            <a:endParaRPr lang="el-GR" sz="7200" b="1" dirty="0">
              <a:solidFill>
                <a:srgbClr val="FF0000"/>
              </a:solidFill>
              <a:latin typeface="+mj-l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www1.rizospastis.gr/getImage.do?size=medium&amp;id=42544&amp;format=.jpg"/>
          <p:cNvPicPr>
            <a:picLocks noChangeAspect="1" noChangeArrowheads="1"/>
          </p:cNvPicPr>
          <p:nvPr/>
        </p:nvPicPr>
        <p:blipFill>
          <a:blip r:embed="rId3" cstate="print"/>
          <a:srcRect/>
          <a:stretch>
            <a:fillRect/>
          </a:stretch>
        </p:blipFill>
        <p:spPr bwMode="auto">
          <a:xfrm>
            <a:off x="0" y="0"/>
            <a:ext cx="9108634" cy="5517232"/>
          </a:xfrm>
          <a:prstGeom prst="rect">
            <a:avLst/>
          </a:prstGeom>
          <a:noFill/>
        </p:spPr>
      </p:pic>
      <p:sp>
        <p:nvSpPr>
          <p:cNvPr id="3" name="2 - Ορθογώνιο"/>
          <p:cNvSpPr/>
          <p:nvPr/>
        </p:nvSpPr>
        <p:spPr>
          <a:xfrm>
            <a:off x="0" y="5589240"/>
            <a:ext cx="9144000" cy="923330"/>
          </a:xfrm>
          <a:prstGeom prst="rect">
            <a:avLst/>
          </a:prstGeom>
        </p:spPr>
        <p:txBody>
          <a:bodyPr wrap="square">
            <a:spAutoFit/>
          </a:bodyPr>
          <a:lstStyle/>
          <a:p>
            <a:r>
              <a:rPr lang="el-GR" dirty="0" smtClean="0"/>
              <a:t>▲ </a:t>
            </a:r>
            <a:r>
              <a:rPr lang="el-GR" i="1" dirty="0" smtClean="0"/>
              <a:t>Σοβιετικός στρατιώτης υψώνει την κόκκινη σημαία στο Βερολίνο. Η είσοδος σοβιετικών</a:t>
            </a:r>
            <a:r>
              <a:rPr lang="el-GR" dirty="0" smtClean="0"/>
              <a:t/>
            </a:r>
            <a:br>
              <a:rPr lang="el-GR" dirty="0" smtClean="0"/>
            </a:br>
            <a:r>
              <a:rPr lang="el-GR" i="1" dirty="0" smtClean="0"/>
              <a:t>στρατευμάτων στη γερμανική πρωτεύουσα, στις </a:t>
            </a:r>
            <a:r>
              <a:rPr lang="el-GR" b="1" i="1" u="sng" dirty="0" smtClean="0"/>
              <a:t>2 Μαΐου 1945</a:t>
            </a:r>
            <a:r>
              <a:rPr lang="el-GR" i="1" dirty="0" smtClean="0"/>
              <a:t>, σήμανε την ουσιαστική</a:t>
            </a:r>
            <a:r>
              <a:rPr lang="el-GR" dirty="0" smtClean="0"/>
              <a:t/>
            </a:r>
            <a:br>
              <a:rPr lang="el-GR" dirty="0" smtClean="0"/>
            </a:br>
            <a:r>
              <a:rPr lang="el-GR" i="1" dirty="0" smtClean="0"/>
              <a:t>λήξη του πολέμου.</a:t>
            </a:r>
            <a:endParaRPr lang="el-G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 Διάγραμμα"/>
          <p:cNvGraphicFramePr/>
          <p:nvPr/>
        </p:nvGraphicFramePr>
        <p:xfrm>
          <a:off x="4139952" y="1484784"/>
          <a:ext cx="482453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 Ορθογώνιο"/>
          <p:cNvSpPr/>
          <p:nvPr/>
        </p:nvSpPr>
        <p:spPr>
          <a:xfrm>
            <a:off x="5508104" y="188640"/>
            <a:ext cx="2441694" cy="1200329"/>
          </a:xfrm>
          <a:prstGeom prst="rect">
            <a:avLst/>
          </a:prstGeom>
        </p:spPr>
        <p:txBody>
          <a:bodyPr wrap="none">
            <a:spAutoFit/>
          </a:bodyPr>
          <a:lstStyle/>
          <a:p>
            <a:r>
              <a:rPr lang="el-GR" sz="7200" b="1" dirty="0" smtClean="0">
                <a:solidFill>
                  <a:srgbClr val="FF0000"/>
                </a:solidFill>
                <a:latin typeface="+mj-lt"/>
              </a:rPr>
              <a:t>1945</a:t>
            </a:r>
            <a:endParaRPr lang="el-GR" sz="7200" b="1" dirty="0">
              <a:solidFill>
                <a:srgbClr val="FF0000"/>
              </a:solidFill>
              <a:latin typeface="+mj-lt"/>
            </a:endParaRPr>
          </a:p>
        </p:txBody>
      </p:sp>
      <p:sp>
        <p:nvSpPr>
          <p:cNvPr id="6" name="5 - Ορθογώνιο"/>
          <p:cNvSpPr/>
          <p:nvPr/>
        </p:nvSpPr>
        <p:spPr>
          <a:xfrm>
            <a:off x="0" y="5733256"/>
            <a:ext cx="3995936" cy="923330"/>
          </a:xfrm>
          <a:prstGeom prst="rect">
            <a:avLst/>
          </a:prstGeom>
        </p:spPr>
        <p:txBody>
          <a:bodyPr wrap="square">
            <a:spAutoFit/>
          </a:bodyPr>
          <a:lstStyle/>
          <a:p>
            <a:r>
              <a:rPr lang="el-GR" dirty="0" smtClean="0"/>
              <a:t>▲ Ο θάνατος του Χίτλερ δημοσιεύεται </a:t>
            </a:r>
            <a:r>
              <a:rPr lang="el-GR" dirty="0" err="1" smtClean="0"/>
              <a:t>στο</a:t>
            </a:r>
            <a:r>
              <a:rPr lang="el-GR" i="1" dirty="0" err="1" smtClean="0"/>
              <a:t>S</a:t>
            </a:r>
            <a:r>
              <a:rPr lang="el-GR" i="1" dirty="0" smtClean="0"/>
              <a:t> </a:t>
            </a:r>
            <a:r>
              <a:rPr lang="el-GR" i="1" dirty="0" err="1" smtClean="0"/>
              <a:t>tars</a:t>
            </a:r>
            <a:r>
              <a:rPr lang="el-GR" i="1" dirty="0" smtClean="0"/>
              <a:t> </a:t>
            </a:r>
            <a:r>
              <a:rPr lang="el-GR" i="1" dirty="0" err="1" smtClean="0"/>
              <a:t>and</a:t>
            </a:r>
            <a:r>
              <a:rPr lang="el-GR" i="1" dirty="0" smtClean="0"/>
              <a:t> </a:t>
            </a:r>
            <a:r>
              <a:rPr lang="el-GR" i="1" dirty="0" err="1" smtClean="0"/>
              <a:t>Stripes</a:t>
            </a:r>
            <a:r>
              <a:rPr lang="el-GR" dirty="0" smtClean="0"/>
              <a:t>, την εφημερίδα των αμερικανικών δυνάμεων</a:t>
            </a:r>
            <a:endParaRPr lang="el-GR" dirty="0"/>
          </a:p>
        </p:txBody>
      </p:sp>
      <p:pic>
        <p:nvPicPr>
          <p:cNvPr id="150534" name="Picture 6" descr="Αρχείο:Stars &amp; Stripes &amp; Hitler Dead2.jpg"/>
          <p:cNvPicPr>
            <a:picLocks noChangeAspect="1" noChangeArrowheads="1"/>
          </p:cNvPicPr>
          <p:nvPr/>
        </p:nvPicPr>
        <p:blipFill>
          <a:blip r:embed="rId8" cstate="print"/>
          <a:srcRect/>
          <a:stretch>
            <a:fillRect/>
          </a:stretch>
        </p:blipFill>
        <p:spPr bwMode="auto">
          <a:xfrm>
            <a:off x="0" y="98629"/>
            <a:ext cx="3851920" cy="5634627"/>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theopeppasblog.pblogs.gr/files/19348-daily_mail_may_2nd_1945.jpg"/>
          <p:cNvPicPr>
            <a:picLocks noChangeAspect="1" noChangeArrowheads="1"/>
          </p:cNvPicPr>
          <p:nvPr/>
        </p:nvPicPr>
        <p:blipFill>
          <a:blip r:embed="rId3" cstate="print"/>
          <a:srcRect/>
          <a:stretch>
            <a:fillRect/>
          </a:stretch>
        </p:blipFill>
        <p:spPr bwMode="auto">
          <a:xfrm>
            <a:off x="395536" y="476672"/>
            <a:ext cx="8001000" cy="5819776"/>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File:Mussolini e Petacci a Piazzale Loreto, 1945.jpg"/>
          <p:cNvPicPr>
            <a:picLocks noChangeAspect="1" noChangeArrowheads="1"/>
          </p:cNvPicPr>
          <p:nvPr/>
        </p:nvPicPr>
        <p:blipFill>
          <a:blip r:embed="rId3" cstate="print"/>
          <a:srcRect/>
          <a:stretch>
            <a:fillRect/>
          </a:stretch>
        </p:blipFill>
        <p:spPr bwMode="auto">
          <a:xfrm>
            <a:off x="251520" y="0"/>
            <a:ext cx="6228184" cy="4422010"/>
          </a:xfrm>
          <a:prstGeom prst="rect">
            <a:avLst/>
          </a:prstGeom>
          <a:noFill/>
        </p:spPr>
      </p:pic>
      <p:sp>
        <p:nvSpPr>
          <p:cNvPr id="4" name="3 - Ορθογώνιο"/>
          <p:cNvSpPr/>
          <p:nvPr/>
        </p:nvSpPr>
        <p:spPr>
          <a:xfrm>
            <a:off x="251520" y="4437112"/>
            <a:ext cx="8712968" cy="2031325"/>
          </a:xfrm>
          <a:prstGeom prst="rect">
            <a:avLst/>
          </a:prstGeom>
        </p:spPr>
        <p:txBody>
          <a:bodyPr wrap="square">
            <a:spAutoFit/>
          </a:bodyPr>
          <a:lstStyle/>
          <a:p>
            <a:pPr algn="just"/>
            <a:r>
              <a:rPr lang="el-GR" dirty="0" err="1" smtClean="0"/>
              <a:t>▲Στις</a:t>
            </a:r>
            <a:r>
              <a:rPr lang="el-GR" b="1" dirty="0" smtClean="0"/>
              <a:t> 27 Απριλίου 1945</a:t>
            </a:r>
            <a:r>
              <a:rPr lang="el-GR" dirty="0" smtClean="0"/>
              <a:t>, λίγο πριν την είσοδο των συμμαχικών στρατευμάτων στο </a:t>
            </a:r>
            <a:r>
              <a:rPr lang="el-GR" b="1" dirty="0" smtClean="0"/>
              <a:t>Μιλάνο</a:t>
            </a:r>
            <a:r>
              <a:rPr lang="el-GR" dirty="0" smtClean="0"/>
              <a:t>, και ενώ ο </a:t>
            </a:r>
            <a:r>
              <a:rPr lang="el-GR" b="1" dirty="0" smtClean="0"/>
              <a:t>Μουσολίνι</a:t>
            </a:r>
            <a:r>
              <a:rPr lang="el-GR" dirty="0" smtClean="0"/>
              <a:t> κατευθυνόταν στην πόλη </a:t>
            </a:r>
            <a:r>
              <a:rPr lang="el-GR" dirty="0" err="1" smtClean="0"/>
              <a:t>Κιαβένα</a:t>
            </a:r>
            <a:r>
              <a:rPr lang="el-GR" dirty="0" smtClean="0"/>
              <a:t> (</a:t>
            </a:r>
            <a:r>
              <a:rPr lang="el-GR" dirty="0" err="1" smtClean="0"/>
              <a:t>Chiavenna</a:t>
            </a:r>
            <a:r>
              <a:rPr lang="el-GR" dirty="0" smtClean="0"/>
              <a:t>) μαζί με την ερωμένη του </a:t>
            </a:r>
            <a:r>
              <a:rPr lang="el-GR" dirty="0" err="1" smtClean="0"/>
              <a:t>Κλαρέττα</a:t>
            </a:r>
            <a:r>
              <a:rPr lang="el-GR" dirty="0" smtClean="0"/>
              <a:t> </a:t>
            </a:r>
            <a:r>
              <a:rPr lang="el-GR" dirty="0" err="1" smtClean="0"/>
              <a:t>Πετάτσι</a:t>
            </a:r>
            <a:r>
              <a:rPr lang="el-GR" dirty="0" smtClean="0"/>
              <a:t>  (</a:t>
            </a:r>
            <a:r>
              <a:rPr lang="el-GR" dirty="0" err="1" smtClean="0"/>
              <a:t>Claretta</a:t>
            </a:r>
            <a:r>
              <a:rPr lang="el-GR" dirty="0" smtClean="0"/>
              <a:t> </a:t>
            </a:r>
            <a:r>
              <a:rPr lang="el-GR" dirty="0" err="1" smtClean="0"/>
              <a:t>Petacci</a:t>
            </a:r>
            <a:r>
              <a:rPr lang="el-GR" dirty="0" smtClean="0"/>
              <a:t>) με σκοπό τη διαφυγή τους στην Ελβετία, συνελήφθησαν από </a:t>
            </a:r>
            <a:r>
              <a:rPr lang="el-GR" dirty="0" err="1" smtClean="0"/>
              <a:t>Ιταλούςπαρτιζάνους</a:t>
            </a:r>
            <a:r>
              <a:rPr lang="el-GR" dirty="0" smtClean="0"/>
              <a:t>. Την επόμενη μέρα δικάστηκαν με συνοπτικές διαδικασίες και εκτελέστηκαν μαζί με 16 ακόμη άτομα, τα περισσότερα μέλη της κυβέρνησης του </a:t>
            </a:r>
            <a:r>
              <a:rPr lang="el-GR" dirty="0" err="1" smtClean="0"/>
              <a:t>Σαλό</a:t>
            </a:r>
            <a:r>
              <a:rPr lang="el-GR" dirty="0" smtClean="0"/>
              <a:t> ενώ τα πτώματά τους μεταφέρθηκαν και κρεμάστηκαν στην </a:t>
            </a:r>
            <a:r>
              <a:rPr lang="el-GR" dirty="0" err="1" smtClean="0"/>
              <a:t>Πιατσάλε</a:t>
            </a:r>
            <a:r>
              <a:rPr lang="el-GR" dirty="0" smtClean="0"/>
              <a:t> </a:t>
            </a:r>
            <a:r>
              <a:rPr lang="el-GR" dirty="0" err="1" smtClean="0"/>
              <a:t>Λορέτο</a:t>
            </a:r>
            <a:r>
              <a:rPr lang="el-GR" dirty="0" smtClean="0"/>
              <a:t> (</a:t>
            </a:r>
            <a:r>
              <a:rPr lang="el-GR" dirty="0" err="1" smtClean="0"/>
              <a:t>Piazzale</a:t>
            </a:r>
            <a:r>
              <a:rPr lang="el-GR" dirty="0" smtClean="0"/>
              <a:t> </a:t>
            </a:r>
            <a:r>
              <a:rPr lang="el-GR" dirty="0" err="1" smtClean="0"/>
              <a:t>Loreto</a:t>
            </a:r>
            <a:r>
              <a:rPr lang="el-GR" dirty="0" smtClean="0"/>
              <a:t>) του Μιλάνου.</a:t>
            </a:r>
            <a:endParaRPr lang="el-G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lum contrast="30000"/>
          </a:blip>
          <a:srcRect/>
          <a:stretch>
            <a:fillRect/>
          </a:stretch>
        </p:blipFill>
        <p:spPr bwMode="auto">
          <a:xfrm>
            <a:off x="0" y="0"/>
            <a:ext cx="4860032" cy="3862558"/>
          </a:xfrm>
          <a:prstGeom prst="rect">
            <a:avLst/>
          </a:prstGeom>
          <a:noFill/>
          <a:ln w="9525">
            <a:noFill/>
            <a:miter lim="800000"/>
            <a:headEnd/>
            <a:tailEnd/>
          </a:ln>
        </p:spPr>
      </p:pic>
      <p:sp>
        <p:nvSpPr>
          <p:cNvPr id="3" name="2 - Ορθογώνιο"/>
          <p:cNvSpPr/>
          <p:nvPr/>
        </p:nvSpPr>
        <p:spPr>
          <a:xfrm>
            <a:off x="251520" y="3861048"/>
            <a:ext cx="2480166" cy="369332"/>
          </a:xfrm>
          <a:prstGeom prst="rect">
            <a:avLst/>
          </a:prstGeom>
        </p:spPr>
        <p:txBody>
          <a:bodyPr wrap="none">
            <a:spAutoFit/>
          </a:bodyPr>
          <a:lstStyle/>
          <a:p>
            <a:r>
              <a:rPr lang="el-GR" dirty="0" err="1" smtClean="0"/>
              <a:t>▲</a:t>
            </a:r>
            <a:r>
              <a:rPr lang="el-GR" i="1" dirty="0" err="1" smtClean="0"/>
              <a:t>Η</a:t>
            </a:r>
            <a:r>
              <a:rPr lang="el-GR" i="1" dirty="0" smtClean="0"/>
              <a:t> Δρέσδη ερειπωμένη.</a:t>
            </a:r>
            <a:endParaRPr lang="el-GR" dirty="0"/>
          </a:p>
        </p:txBody>
      </p:sp>
      <p:sp>
        <p:nvSpPr>
          <p:cNvPr id="4" name="3 - Ορθογώνιο"/>
          <p:cNvSpPr/>
          <p:nvPr/>
        </p:nvSpPr>
        <p:spPr>
          <a:xfrm>
            <a:off x="4932040" y="0"/>
            <a:ext cx="3816424" cy="3693319"/>
          </a:xfrm>
          <a:prstGeom prst="rect">
            <a:avLst/>
          </a:prstGeom>
        </p:spPr>
        <p:txBody>
          <a:bodyPr wrap="square">
            <a:spAutoFit/>
          </a:bodyPr>
          <a:lstStyle/>
          <a:p>
            <a:pPr algn="ctr"/>
            <a:r>
              <a:rPr lang="el-GR" dirty="0" smtClean="0"/>
              <a:t>Οι Σύμμαχοι βομβάρδισαν κυρίως στρατιωτικές εγκαταστάσεις, βιομηχανίες, γέφυρες και σιδηροδρομικές γραμμές, για να εμποδίσουν την παραγωγή πολεμικού υλικού και τον ανεφοδιασμό του γερμανικού στρατού. Μια από τις γερμανικές πόλεις που βομβάρδισαν ήταν η μεσαιωνική Δρέσδη, που καταστράφηκε σχεδόν ολοκληρωτικά και χιλιάδες κάτοικοί της σκοτώθηκαν. Στο απόσπασμα μια γυναίκα από τη Δρέσδη περιγράφει την επίθεση</a:t>
            </a:r>
            <a:endParaRPr lang="el-GR" dirty="0"/>
          </a:p>
        </p:txBody>
      </p:sp>
      <p:sp>
        <p:nvSpPr>
          <p:cNvPr id="5" name="4 - Ορθογώνιο"/>
          <p:cNvSpPr/>
          <p:nvPr/>
        </p:nvSpPr>
        <p:spPr>
          <a:xfrm>
            <a:off x="0" y="4221088"/>
            <a:ext cx="9144000" cy="2308324"/>
          </a:xfrm>
          <a:prstGeom prst="rect">
            <a:avLst/>
          </a:prstGeom>
        </p:spPr>
        <p:txBody>
          <a:bodyPr wrap="square">
            <a:spAutoFit/>
          </a:bodyPr>
          <a:lstStyle/>
          <a:p>
            <a:r>
              <a:rPr lang="el-GR" i="1" dirty="0" smtClean="0"/>
              <a:t>Η πυρκαγιά είναι απερίγραπτη, από κάπου ακούγονται φωνές για βοήθεια και ουρλιαχτά, αλλά όλα είναι μια κόλαση φωτιάς [...]. Ξαφνικά βλέπω στ’ αριστερά μου μια γυναίκα. Τη βλέπω ακόμη και σήμερα και δε θα την ξεχάσω ποτέ. Κρατάει στην αγκαλιά της </a:t>
            </a:r>
            <a:r>
              <a:rPr lang="el-GR" dirty="0" smtClean="0"/>
              <a:t>[…] </a:t>
            </a:r>
            <a:r>
              <a:rPr lang="el-GR" i="1" dirty="0" smtClean="0"/>
              <a:t>ένα μωρό. Τρέχει, πέφτει, και το παιδί [...] πέφτει στη φωτιά </a:t>
            </a:r>
            <a:r>
              <a:rPr lang="el-GR" dirty="0" smtClean="0"/>
              <a:t>[...]. </a:t>
            </a:r>
            <a:r>
              <a:rPr lang="el-GR" i="1" dirty="0" smtClean="0"/>
              <a:t>Ξαφνικά, ακριβώς μπροστά μου, βλέπω πάλι ανθρώπους [...]. Ένας τρελός φόβος με πιάνει και από δω και πέρα επαναλαμβάνω αδιάκοπα [...] στον εαυτό μου: «Δε θέλω να καώ». Δεν ξέρω πάνω σε πόσους ανθρώπους σκόνταψα. Ξέρω μόνο ένα πράγμα: Ότι δεν πρέπει να καώ.</a:t>
            </a:r>
          </a:p>
          <a:p>
            <a:r>
              <a:rPr lang="el-GR" dirty="0" smtClean="0"/>
              <a:t>Μαρτυρία της Μάργκαρετ </a:t>
            </a:r>
            <a:r>
              <a:rPr lang="el-GR" dirty="0" err="1" smtClean="0"/>
              <a:t>Φρέγιερ</a:t>
            </a:r>
            <a:endParaRPr lang="el-GR"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lum contrast="30000"/>
          </a:blip>
          <a:srcRect/>
          <a:stretch>
            <a:fillRect/>
          </a:stretch>
        </p:blipFill>
        <p:spPr bwMode="auto">
          <a:xfrm>
            <a:off x="971600" y="260648"/>
            <a:ext cx="6912768" cy="4963397"/>
          </a:xfrm>
          <a:prstGeom prst="rect">
            <a:avLst/>
          </a:prstGeom>
          <a:noFill/>
          <a:ln w="9525">
            <a:noFill/>
            <a:miter lim="800000"/>
            <a:headEnd/>
            <a:tailEnd/>
          </a:ln>
        </p:spPr>
      </p:pic>
      <p:sp>
        <p:nvSpPr>
          <p:cNvPr id="3" name="2 - Ορθογώνιο"/>
          <p:cNvSpPr/>
          <p:nvPr/>
        </p:nvSpPr>
        <p:spPr>
          <a:xfrm>
            <a:off x="971600" y="5301208"/>
            <a:ext cx="6912768" cy="923330"/>
          </a:xfrm>
          <a:prstGeom prst="rect">
            <a:avLst/>
          </a:prstGeom>
        </p:spPr>
        <p:txBody>
          <a:bodyPr wrap="square">
            <a:spAutoFit/>
          </a:bodyPr>
          <a:lstStyle/>
          <a:p>
            <a:pPr algn="just"/>
            <a:r>
              <a:rPr lang="el-GR" dirty="0" smtClean="0"/>
              <a:t>▲ </a:t>
            </a:r>
            <a:r>
              <a:rPr lang="el-GR" i="1" dirty="0" smtClean="0"/>
              <a:t>Ο Γερμανός στρατηγός </a:t>
            </a:r>
            <a:r>
              <a:rPr lang="el-GR" i="1" dirty="0" err="1" smtClean="0"/>
              <a:t>Άλφρεντ</a:t>
            </a:r>
            <a:r>
              <a:rPr lang="el-GR" i="1" dirty="0" smtClean="0"/>
              <a:t> </a:t>
            </a:r>
            <a:r>
              <a:rPr lang="el-GR" i="1" dirty="0" err="1" smtClean="0"/>
              <a:t>Γιοντλ</a:t>
            </a:r>
            <a:r>
              <a:rPr lang="el-GR" i="1" dirty="0" smtClean="0"/>
              <a:t> υπογράφει τη χωρίς όρους παράδοση της Γερμανίας στις 7 Μαΐου 1945. Τη μέρα εκείνη τέλειωσε ο Β΄ Παγκόσμιος Πόλεμος στην Ευρώπη.</a:t>
            </a:r>
            <a:endParaRPr lang="el-GR"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lum contrast="30000"/>
          </a:blip>
          <a:srcRect/>
          <a:stretch>
            <a:fillRect/>
          </a:stretch>
        </p:blipFill>
        <p:spPr bwMode="auto">
          <a:xfrm>
            <a:off x="1403648" y="692696"/>
            <a:ext cx="6177617" cy="4032448"/>
          </a:xfrm>
          <a:prstGeom prst="rect">
            <a:avLst/>
          </a:prstGeom>
          <a:noFill/>
          <a:ln w="9525">
            <a:noFill/>
            <a:miter lim="800000"/>
            <a:headEnd/>
            <a:tailEnd/>
          </a:ln>
        </p:spPr>
      </p:pic>
      <p:sp>
        <p:nvSpPr>
          <p:cNvPr id="3" name="2 - Ορθογώνιο"/>
          <p:cNvSpPr/>
          <p:nvPr/>
        </p:nvSpPr>
        <p:spPr>
          <a:xfrm>
            <a:off x="1403648" y="4797152"/>
            <a:ext cx="6120680" cy="923330"/>
          </a:xfrm>
          <a:prstGeom prst="rect">
            <a:avLst/>
          </a:prstGeom>
        </p:spPr>
        <p:txBody>
          <a:bodyPr wrap="square">
            <a:spAutoFit/>
          </a:bodyPr>
          <a:lstStyle/>
          <a:p>
            <a:pPr algn="just"/>
            <a:r>
              <a:rPr lang="el-GR" dirty="0" smtClean="0"/>
              <a:t>▲ </a:t>
            </a:r>
            <a:r>
              <a:rPr lang="el-GR" i="1" dirty="0" smtClean="0"/>
              <a:t>Κόσμος στο Παρίσι πανηγυρίζει το τέλος του πολέμου. Η παράδοση της Γερμανίας και αργότερα της Ιαπωνίας γιορτάστηκαν σε όλη την Ευρώπη.</a:t>
            </a:r>
            <a:endParaRPr lang="el-GR"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Documents and Settings\Κωνσταντίνος\Τα έγγραφά μου\2014-03-07_152932.gif"/>
          <p:cNvPicPr>
            <a:picLocks noChangeAspect="1" noChangeArrowheads="1"/>
          </p:cNvPicPr>
          <p:nvPr/>
        </p:nvPicPr>
        <p:blipFill>
          <a:blip r:embed="rId3" cstate="print"/>
          <a:srcRect/>
          <a:stretch>
            <a:fillRect/>
          </a:stretch>
        </p:blipFill>
        <p:spPr bwMode="auto">
          <a:xfrm>
            <a:off x="2057400" y="0"/>
            <a:ext cx="6875463" cy="6840538"/>
          </a:xfrm>
          <a:prstGeom prst="rect">
            <a:avLst/>
          </a:prstGeom>
          <a:noFill/>
          <a:ln w="9525">
            <a:noFill/>
            <a:miter lim="800000"/>
            <a:headEnd/>
            <a:tailEnd/>
          </a:ln>
        </p:spPr>
      </p:pic>
      <p:sp>
        <p:nvSpPr>
          <p:cNvPr id="3" name="2 - Ορθογώνιο"/>
          <p:cNvSpPr/>
          <p:nvPr/>
        </p:nvSpPr>
        <p:spPr>
          <a:xfrm>
            <a:off x="381000" y="4572000"/>
            <a:ext cx="1600200" cy="923925"/>
          </a:xfrm>
          <a:prstGeom prst="rect">
            <a:avLst/>
          </a:prstGeom>
        </p:spPr>
        <p:txBody>
          <a:bodyPr>
            <a:spAutoFit/>
          </a:bodyPr>
          <a:lstStyle/>
          <a:p>
            <a:pPr algn="r">
              <a:defRPr/>
            </a:pPr>
            <a:r>
              <a:rPr lang="el-GR" dirty="0">
                <a:latin typeface="+mn-lt"/>
                <a:cs typeface="Arial" charset="0"/>
              </a:rPr>
              <a:t>► </a:t>
            </a:r>
            <a:r>
              <a:rPr lang="el-GR" i="1" dirty="0">
                <a:latin typeface="+mn-lt"/>
                <a:cs typeface="Arial" charset="0"/>
              </a:rPr>
              <a:t>Πηγή: Βασιλική Σακκά </a:t>
            </a:r>
          </a:p>
        </p:txBody>
      </p:sp>
      <p:sp>
        <p:nvSpPr>
          <p:cNvPr id="4" name="3 - Ορθογώνιο"/>
          <p:cNvSpPr/>
          <p:nvPr/>
        </p:nvSpPr>
        <p:spPr>
          <a:xfrm>
            <a:off x="0" y="0"/>
            <a:ext cx="1979712" cy="2554545"/>
          </a:xfrm>
          <a:prstGeom prst="rect">
            <a:avLst/>
          </a:prstGeom>
        </p:spPr>
        <p:txBody>
          <a:bodyPr wrap="square">
            <a:spAutoFit/>
          </a:bodyPr>
          <a:lstStyle/>
          <a:p>
            <a:pPr algn="r"/>
            <a:r>
              <a:rPr lang="el-GR" sz="4000" b="1" dirty="0" smtClean="0">
                <a:solidFill>
                  <a:srgbClr val="FF0000"/>
                </a:solidFill>
              </a:rPr>
              <a:t>Από το 1933 στο 1945</a:t>
            </a:r>
            <a:endParaRPr lang="el-GR" sz="4000" b="1"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0"/>
            <a:ext cx="4791075" cy="3400425"/>
          </a:xfrm>
          <a:prstGeom prst="rect">
            <a:avLst/>
          </a:prstGeom>
          <a:noFill/>
          <a:ln w="9525">
            <a:noFill/>
            <a:miter lim="800000"/>
            <a:headEnd/>
            <a:tailEnd/>
          </a:ln>
        </p:spPr>
      </p:pic>
      <p:sp>
        <p:nvSpPr>
          <p:cNvPr id="3" name="2 - Ορθογώνιο"/>
          <p:cNvSpPr/>
          <p:nvPr/>
        </p:nvSpPr>
        <p:spPr>
          <a:xfrm>
            <a:off x="0" y="3429000"/>
            <a:ext cx="4788024" cy="1477328"/>
          </a:xfrm>
          <a:prstGeom prst="rect">
            <a:avLst/>
          </a:prstGeom>
        </p:spPr>
        <p:txBody>
          <a:bodyPr wrap="square">
            <a:spAutoFit/>
          </a:bodyPr>
          <a:lstStyle/>
          <a:p>
            <a:pPr algn="ctr"/>
            <a:r>
              <a:rPr lang="el-GR" dirty="0" smtClean="0"/>
              <a:t>▲ </a:t>
            </a:r>
            <a:r>
              <a:rPr lang="el-GR" i="1" dirty="0" smtClean="0"/>
              <a:t>Πολωνοί διαβάζουν το τελεσίγραφο του Χίτλερ (1 Σεπτεμβρίου 1939) που ζητούσε την παράδοση της Πολωνίας. Ο πόλεμος ξεκίνησε όταν η Γερμανία επιτέθηκε στην Πολωνία, που ήταν σύμμαχος της Γαλλίας και της Μεγάλης Βρετανίας.</a:t>
            </a:r>
            <a:endParaRPr lang="el-GR" dirty="0"/>
          </a:p>
        </p:txBody>
      </p:sp>
      <p:pic>
        <p:nvPicPr>
          <p:cNvPr id="3075" name="Picture 3"/>
          <p:cNvPicPr>
            <a:picLocks noChangeAspect="1" noChangeArrowheads="1"/>
          </p:cNvPicPr>
          <p:nvPr/>
        </p:nvPicPr>
        <p:blipFill>
          <a:blip r:embed="rId4" cstate="print"/>
          <a:srcRect/>
          <a:stretch>
            <a:fillRect/>
          </a:stretch>
        </p:blipFill>
        <p:spPr bwMode="auto">
          <a:xfrm>
            <a:off x="4805293" y="0"/>
            <a:ext cx="4338707" cy="6381328"/>
          </a:xfrm>
          <a:prstGeom prst="rect">
            <a:avLst/>
          </a:prstGeom>
          <a:noFill/>
          <a:ln w="9525">
            <a:noFill/>
            <a:miter lim="800000"/>
            <a:headEnd/>
            <a:tailEnd/>
          </a:ln>
        </p:spPr>
      </p:pic>
      <p:sp>
        <p:nvSpPr>
          <p:cNvPr id="5" name="4 - Ορθογώνιο"/>
          <p:cNvSpPr/>
          <p:nvPr/>
        </p:nvSpPr>
        <p:spPr>
          <a:xfrm>
            <a:off x="1259632" y="5157192"/>
            <a:ext cx="3528392" cy="1200329"/>
          </a:xfrm>
          <a:prstGeom prst="rect">
            <a:avLst/>
          </a:prstGeom>
        </p:spPr>
        <p:txBody>
          <a:bodyPr wrap="square">
            <a:spAutoFit/>
          </a:bodyPr>
          <a:lstStyle/>
          <a:p>
            <a:pPr algn="r"/>
            <a:r>
              <a:rPr lang="el-GR" dirty="0" smtClean="0"/>
              <a:t> ► </a:t>
            </a:r>
            <a:r>
              <a:rPr lang="el-GR" i="1" dirty="0" smtClean="0"/>
              <a:t>Γάλλος εφημεριδοπώλης με τις εφημερίδες που αναγγέλλουν το ξέσπασμα του Β΄ Παγκόσμιου Πολέμου. 3 Σεπτεμβρίου 1939</a:t>
            </a:r>
            <a:endParaRPr lang="el-GR"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7" name="116 - Ευθεία γραμμή σύνδεσης"/>
          <p:cNvCxnSpPr/>
          <p:nvPr>
            <p:custDataLst>
              <p:tags r:id="rId2"/>
            </p:custDataLst>
          </p:nvPr>
        </p:nvCxnSpPr>
        <p:spPr>
          <a:xfrm flipV="1">
            <a:off x="7764260" y="1029884"/>
            <a:ext cx="0" cy="2018116"/>
          </a:xfrm>
          <a:prstGeom prst="line">
            <a:avLst/>
          </a:prstGeom>
          <a:ln w="1270">
            <a:solidFill>
              <a:srgbClr val="CCCCCC"/>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115" name="114 - Ευθεία γραμμή σύνδεσης"/>
          <p:cNvCxnSpPr/>
          <p:nvPr>
            <p:custDataLst>
              <p:tags r:id="rId3"/>
            </p:custDataLst>
          </p:nvPr>
        </p:nvCxnSpPr>
        <p:spPr>
          <a:xfrm flipV="1">
            <a:off x="1189355" y="1029884"/>
            <a:ext cx="0" cy="2018116"/>
          </a:xfrm>
          <a:prstGeom prst="line">
            <a:avLst/>
          </a:prstGeom>
          <a:ln w="1270">
            <a:solidFill>
              <a:srgbClr val="CCCCCC"/>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113" name="112 - Ευθεία γραμμή σύνδεσης" hidden="1"/>
          <p:cNvCxnSpPr/>
          <p:nvPr>
            <p:custDataLst>
              <p:tags r:id="rId4"/>
            </p:custDataLst>
          </p:nvPr>
        </p:nvCxnSpPr>
        <p:spPr>
          <a:xfrm>
            <a:off x="5226109" y="890184"/>
            <a:ext cx="1587" cy="0"/>
          </a:xfrm>
          <a:prstGeom prst="line">
            <a:avLst/>
          </a:prstGeom>
          <a:ln w="0">
            <a:solidFill>
              <a:srgbClr val="CCCCCC"/>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02" name="101 - Ορθογώνιο"/>
          <p:cNvSpPr/>
          <p:nvPr>
            <p:custDataLst>
              <p:tags r:id="rId5"/>
            </p:custDataLst>
          </p:nvPr>
        </p:nvSpPr>
        <p:spPr>
          <a:xfrm>
            <a:off x="1188720" y="750484"/>
            <a:ext cx="6576176" cy="279400"/>
          </a:xfrm>
          <a:prstGeom prst="rect">
            <a:avLst/>
          </a:prstGeom>
          <a:solidFill>
            <a:schemeClr val="tx1"/>
          </a:solidFill>
          <a:ln w="0" cmpd="sng">
            <a:noFill/>
            <a:prstDash val="solid"/>
          </a:ln>
          <a:effectLst>
            <a:outerShdw blurRad="44450">
              <a:scrgbClr r="0" g="0" b="0">
                <a:alpha val="30000"/>
              </a:scrgbClr>
            </a:outerShdw>
          </a:effectLst>
          <a:scene3d>
            <a:camera prst="orthographicFront"/>
            <a:lightRig rig="threePt" dir="t"/>
          </a:scene3d>
          <a:sp3d>
            <a:bevelT w="17145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cxnSp>
        <p:nvCxnSpPr>
          <p:cNvPr id="99" name="98 - Ευθεία γραμμή σύνδεσης"/>
          <p:cNvCxnSpPr/>
          <p:nvPr>
            <p:custDataLst>
              <p:tags r:id="rId6"/>
            </p:custDataLst>
          </p:nvPr>
        </p:nvCxnSpPr>
        <p:spPr>
          <a:xfrm>
            <a:off x="1210944" y="3429000"/>
            <a:ext cx="0" cy="546100"/>
          </a:xfrm>
          <a:prstGeom prst="line">
            <a:avLst/>
          </a:prstGeom>
          <a:ln w="15875">
            <a:solidFill>
              <a:schemeClr val="accent1"/>
            </a:solidFill>
            <a:headEnd type="none"/>
            <a:tailEnd type="none"/>
          </a:ln>
          <a:effectLst>
            <a:outerShdw blurRad="63500">
              <a:scrgbClr r="0" g="0" b="0">
                <a:alpha val="50000"/>
              </a:scrgbClr>
            </a:outerShdw>
          </a:effectLst>
        </p:spPr>
        <p:style>
          <a:lnRef idx="1">
            <a:schemeClr val="accent1"/>
          </a:lnRef>
          <a:fillRef idx="0">
            <a:schemeClr val="accent1"/>
          </a:fillRef>
          <a:effectRef idx="0">
            <a:schemeClr val="accent1"/>
          </a:effectRef>
          <a:fontRef idx="minor">
            <a:schemeClr val="tx1"/>
          </a:fontRef>
        </p:style>
      </p:cxnSp>
      <p:cxnSp>
        <p:nvCxnSpPr>
          <p:cNvPr id="89" name="88 - Ευθεία γραμμή σύνδεσης"/>
          <p:cNvCxnSpPr/>
          <p:nvPr>
            <p:custDataLst>
              <p:tags r:id="rId7"/>
            </p:custDataLst>
          </p:nvPr>
        </p:nvCxnSpPr>
        <p:spPr>
          <a:xfrm>
            <a:off x="3194110" y="1578732"/>
            <a:ext cx="0" cy="1469267"/>
          </a:xfrm>
          <a:prstGeom prst="line">
            <a:avLst/>
          </a:prstGeom>
          <a:ln w="15875">
            <a:solidFill>
              <a:schemeClr val="accent1"/>
            </a:solidFill>
            <a:headEnd type="none"/>
            <a:tailEnd type="none"/>
          </a:ln>
          <a:effectLst>
            <a:outerShdw blurRad="63500">
              <a:scrgbClr r="0" g="0" b="0">
                <a:alpha val="50000"/>
              </a:scrgbClr>
            </a:outerShdw>
          </a:effectLst>
        </p:spPr>
        <p:style>
          <a:lnRef idx="1">
            <a:schemeClr val="accent1"/>
          </a:lnRef>
          <a:fillRef idx="0">
            <a:schemeClr val="accent1"/>
          </a:fillRef>
          <a:effectRef idx="0">
            <a:schemeClr val="accent1"/>
          </a:effectRef>
          <a:fontRef idx="minor">
            <a:schemeClr val="tx1"/>
          </a:fontRef>
        </p:style>
      </p:cxnSp>
      <p:cxnSp>
        <p:nvCxnSpPr>
          <p:cNvPr id="78" name="77 - Ευθεία γραμμή σύνδεσης"/>
          <p:cNvCxnSpPr/>
          <p:nvPr>
            <p:custDataLst>
              <p:tags r:id="rId8"/>
            </p:custDataLst>
          </p:nvPr>
        </p:nvCxnSpPr>
        <p:spPr>
          <a:xfrm>
            <a:off x="3416224" y="3429000"/>
            <a:ext cx="0" cy="546100"/>
          </a:xfrm>
          <a:prstGeom prst="line">
            <a:avLst/>
          </a:prstGeom>
          <a:ln w="15875">
            <a:solidFill>
              <a:schemeClr val="accent1"/>
            </a:solidFill>
            <a:headEnd type="none"/>
            <a:tailEnd type="none"/>
          </a:ln>
          <a:effectLst>
            <a:outerShdw blurRad="63500">
              <a:scrgbClr r="0" g="0" b="0">
                <a:alpha val="50000"/>
              </a:scrgbClr>
            </a:outerShdw>
          </a:effectLst>
        </p:spPr>
        <p:style>
          <a:lnRef idx="1">
            <a:schemeClr val="accent1"/>
          </a:lnRef>
          <a:fillRef idx="0">
            <a:schemeClr val="accent1"/>
          </a:fillRef>
          <a:effectRef idx="0">
            <a:schemeClr val="accent1"/>
          </a:effectRef>
          <a:fontRef idx="minor">
            <a:schemeClr val="tx1"/>
          </a:fontRef>
        </p:style>
      </p:cxnSp>
      <p:cxnSp>
        <p:nvCxnSpPr>
          <p:cNvPr id="68" name="67 - Ευθεία γραμμή σύνδεσης"/>
          <p:cNvCxnSpPr/>
          <p:nvPr>
            <p:custDataLst>
              <p:tags r:id="rId9"/>
            </p:custDataLst>
          </p:nvPr>
        </p:nvCxnSpPr>
        <p:spPr>
          <a:xfrm>
            <a:off x="3955643" y="2532889"/>
            <a:ext cx="0" cy="515111"/>
          </a:xfrm>
          <a:prstGeom prst="line">
            <a:avLst/>
          </a:prstGeom>
          <a:ln w="15875">
            <a:solidFill>
              <a:schemeClr val="accent1"/>
            </a:solidFill>
            <a:headEnd type="none"/>
            <a:tailEnd type="none"/>
          </a:ln>
          <a:effectLst>
            <a:outerShdw blurRad="63500">
              <a:scrgbClr r="0" g="0" b="0">
                <a:alpha val="50000"/>
              </a:scrgbClr>
            </a:outerShdw>
          </a:effectLst>
        </p:spPr>
        <p:style>
          <a:lnRef idx="1">
            <a:schemeClr val="accent1"/>
          </a:lnRef>
          <a:fillRef idx="0">
            <a:schemeClr val="accent1"/>
          </a:fillRef>
          <a:effectRef idx="0">
            <a:schemeClr val="accent1"/>
          </a:effectRef>
          <a:fontRef idx="minor">
            <a:schemeClr val="tx1"/>
          </a:fontRef>
        </p:style>
      </p:cxnSp>
      <p:cxnSp>
        <p:nvCxnSpPr>
          <p:cNvPr id="58" name="57 - Ευθεία γραμμή σύνδεσης"/>
          <p:cNvCxnSpPr/>
          <p:nvPr>
            <p:custDataLst>
              <p:tags r:id="rId10"/>
            </p:custDataLst>
          </p:nvPr>
        </p:nvCxnSpPr>
        <p:spPr>
          <a:xfrm>
            <a:off x="5470783" y="3429000"/>
            <a:ext cx="0" cy="1023110"/>
          </a:xfrm>
          <a:prstGeom prst="line">
            <a:avLst/>
          </a:prstGeom>
          <a:ln w="15875">
            <a:solidFill>
              <a:schemeClr val="accent1"/>
            </a:solidFill>
            <a:headEnd type="none"/>
            <a:tailEnd type="none"/>
          </a:ln>
          <a:effectLst>
            <a:outerShdw blurRad="63500">
              <a:scrgbClr r="0" g="0" b="0">
                <a:alpha val="50000"/>
              </a:scrgbClr>
            </a:outerShdw>
          </a:effectLst>
        </p:spPr>
        <p:style>
          <a:lnRef idx="1">
            <a:schemeClr val="accent1"/>
          </a:lnRef>
          <a:fillRef idx="0">
            <a:schemeClr val="accent1"/>
          </a:fillRef>
          <a:effectRef idx="0">
            <a:schemeClr val="accent1"/>
          </a:effectRef>
          <a:fontRef idx="minor">
            <a:schemeClr val="tx1"/>
          </a:fontRef>
        </p:style>
      </p:cxnSp>
      <p:cxnSp>
        <p:nvCxnSpPr>
          <p:cNvPr id="47" name="46 - Ευθεία γραμμή σύνδεσης"/>
          <p:cNvCxnSpPr/>
          <p:nvPr>
            <p:custDataLst>
              <p:tags r:id="rId11"/>
            </p:custDataLst>
          </p:nvPr>
        </p:nvCxnSpPr>
        <p:spPr>
          <a:xfrm>
            <a:off x="6002272" y="2398777"/>
            <a:ext cx="0" cy="649223"/>
          </a:xfrm>
          <a:prstGeom prst="line">
            <a:avLst/>
          </a:prstGeom>
          <a:ln w="15875">
            <a:solidFill>
              <a:schemeClr val="accent1"/>
            </a:solidFill>
            <a:headEnd type="none"/>
            <a:tailEnd type="none"/>
          </a:ln>
          <a:effectLst>
            <a:outerShdw blurRad="63500">
              <a:scrgbClr r="0" g="0" b="0">
                <a:alpha val="50000"/>
              </a:scrgbClr>
            </a:outerShdw>
          </a:effectLst>
        </p:spPr>
        <p:style>
          <a:lnRef idx="1">
            <a:schemeClr val="accent1"/>
          </a:lnRef>
          <a:fillRef idx="0">
            <a:schemeClr val="accent1"/>
          </a:fillRef>
          <a:effectRef idx="0">
            <a:schemeClr val="accent1"/>
          </a:effectRef>
          <a:fontRef idx="minor">
            <a:schemeClr val="tx1"/>
          </a:fontRef>
        </p:style>
      </p:cxnSp>
      <p:cxnSp>
        <p:nvCxnSpPr>
          <p:cNvPr id="37" name="36 - Ευθεία γραμμή σύνδεσης"/>
          <p:cNvCxnSpPr/>
          <p:nvPr>
            <p:custDataLst>
              <p:tags r:id="rId12"/>
            </p:custDataLst>
          </p:nvPr>
        </p:nvCxnSpPr>
        <p:spPr>
          <a:xfrm>
            <a:off x="6303712" y="3429000"/>
            <a:ext cx="0" cy="546100"/>
          </a:xfrm>
          <a:prstGeom prst="line">
            <a:avLst/>
          </a:prstGeom>
          <a:ln w="15875">
            <a:solidFill>
              <a:schemeClr val="accent1"/>
            </a:solidFill>
            <a:headEnd type="none"/>
            <a:tailEnd type="none"/>
          </a:ln>
          <a:effectLst>
            <a:outerShdw blurRad="63500">
              <a:scrgbClr r="0" g="0" b="0">
                <a:alpha val="50000"/>
              </a:scrgbClr>
            </a:outerShdw>
          </a:effectLst>
        </p:spPr>
        <p:style>
          <a:lnRef idx="1">
            <a:schemeClr val="accent1"/>
          </a:lnRef>
          <a:fillRef idx="0">
            <a:schemeClr val="accent1"/>
          </a:fillRef>
          <a:effectRef idx="0">
            <a:schemeClr val="accent1"/>
          </a:effectRef>
          <a:fontRef idx="minor">
            <a:schemeClr val="tx1"/>
          </a:fontRef>
        </p:style>
      </p:cxnSp>
      <p:cxnSp>
        <p:nvCxnSpPr>
          <p:cNvPr id="27" name="26 - Ευθεία γραμμή σύνδεσης"/>
          <p:cNvCxnSpPr/>
          <p:nvPr>
            <p:custDataLst>
              <p:tags r:id="rId13"/>
            </p:custDataLst>
          </p:nvPr>
        </p:nvCxnSpPr>
        <p:spPr>
          <a:xfrm>
            <a:off x="7779187" y="2264665"/>
            <a:ext cx="0" cy="783335"/>
          </a:xfrm>
          <a:prstGeom prst="line">
            <a:avLst/>
          </a:prstGeom>
          <a:ln w="15875">
            <a:solidFill>
              <a:schemeClr val="accent1"/>
            </a:solidFill>
            <a:headEnd type="none"/>
            <a:tailEnd type="none"/>
          </a:ln>
          <a:effectLst>
            <a:outerShdw blurRad="63500">
              <a:scrgbClr r="0" g="0" b="0">
                <a:alpha val="50000"/>
              </a:scrgbClr>
            </a:outerShdw>
          </a:effectLst>
        </p:spPr>
        <p:style>
          <a:lnRef idx="1">
            <a:schemeClr val="accent1"/>
          </a:lnRef>
          <a:fillRef idx="0">
            <a:schemeClr val="accent1"/>
          </a:fillRef>
          <a:effectRef idx="0">
            <a:schemeClr val="accent1"/>
          </a:effectRef>
          <a:fontRef idx="minor">
            <a:schemeClr val="tx1"/>
          </a:fontRef>
        </p:style>
      </p:cxnSp>
      <p:sp>
        <p:nvSpPr>
          <p:cNvPr id="2" name="1 - Ορθογώνιο"/>
          <p:cNvSpPr/>
          <p:nvPr>
            <p:custDataLst>
              <p:tags r:id="rId14"/>
            </p:custDataLst>
          </p:nvPr>
        </p:nvSpPr>
        <p:spPr>
          <a:xfrm>
            <a:off x="1188720" y="3048000"/>
            <a:ext cx="6766560" cy="381000"/>
          </a:xfrm>
          <a:prstGeom prst="rect">
            <a:avLst/>
          </a:prstGeom>
          <a:gradFill flip="none" rotWithShape="1">
            <a:gsLst>
              <a:gs pos="0">
                <a:srgbClr val="B2B2B2"/>
              </a:gs>
              <a:gs pos="100000">
                <a:srgbClr val="B2B2B2"/>
              </a:gs>
              <a:gs pos="50000">
                <a:srgbClr val="F2F2F2"/>
              </a:gs>
              <a:gs pos="100000">
                <a:srgbClr val="FFFFFF"/>
              </a:gs>
            </a:gsLst>
            <a:lin ang="5400000" scaled="1"/>
            <a:tileRect/>
          </a:gradFill>
          <a:ln>
            <a:noFill/>
          </a:ln>
          <a:effectLst>
            <a:reflection blurRad="6350" stA="50000" endA="300" endPos="55500" dist="50800" dir="5400000" sy="-100000" algn="bl" rotWithShape="0"/>
          </a:effectLst>
          <a:scene3d>
            <a:camera prst="orthographicFront"/>
            <a:lightRig rig="threePt" dir="t">
              <a:rot lat="0" lon="0" rev="8700000"/>
            </a:lightRig>
          </a:scene3d>
          <a:sp3d>
            <a:bevelT w="1651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3" name="2 - TextBox"/>
          <p:cNvSpPr txBox="1"/>
          <p:nvPr>
            <p:custDataLst>
              <p:tags r:id="rId15"/>
            </p:custDataLst>
          </p:nvPr>
        </p:nvSpPr>
        <p:spPr>
          <a:xfrm>
            <a:off x="1188720" y="3048000"/>
            <a:ext cx="966651" cy="381000"/>
          </a:xfrm>
          <a:prstGeom prst="rect">
            <a:avLst/>
          </a:prstGeom>
          <a:noFill/>
        </p:spPr>
        <p:txBody>
          <a:bodyPr vert="horz" wrap="square" lIns="91440" tIns="45720" rIns="91440" bIns="45720" rtlCol="0" anchor="ctr" anchorCtr="0">
            <a:noAutofit/>
          </a:bodyPr>
          <a:lstStyle/>
          <a:p>
            <a:r>
              <a:rPr lang="el-GR" sz="1400" dirty="0" smtClean="0">
                <a:latin typeface="Calibri"/>
              </a:rPr>
              <a:t>Σεπ</a:t>
            </a:r>
            <a:endParaRPr lang="el-GR" sz="1400" dirty="0">
              <a:latin typeface="Calibri"/>
            </a:endParaRPr>
          </a:p>
        </p:txBody>
      </p:sp>
      <p:sp>
        <p:nvSpPr>
          <p:cNvPr id="5" name="4 - TextBox"/>
          <p:cNvSpPr txBox="1"/>
          <p:nvPr>
            <p:custDataLst>
              <p:tags r:id="rId16"/>
            </p:custDataLst>
          </p:nvPr>
        </p:nvSpPr>
        <p:spPr>
          <a:xfrm>
            <a:off x="2156504" y="3048000"/>
            <a:ext cx="966651" cy="381000"/>
          </a:xfrm>
          <a:prstGeom prst="rect">
            <a:avLst/>
          </a:prstGeom>
          <a:noFill/>
        </p:spPr>
        <p:txBody>
          <a:bodyPr vert="horz" wrap="square" lIns="91440" tIns="45720" rIns="91440" bIns="45720" rtlCol="0" anchor="ctr" anchorCtr="0">
            <a:noAutofit/>
          </a:bodyPr>
          <a:lstStyle/>
          <a:p>
            <a:r>
              <a:rPr lang="el-GR" sz="1400" dirty="0" smtClean="0">
                <a:latin typeface="Calibri"/>
              </a:rPr>
              <a:t>Ιαν
1940</a:t>
            </a:r>
            <a:endParaRPr lang="el-GR" sz="1400" dirty="0">
              <a:latin typeface="Calibri"/>
            </a:endParaRPr>
          </a:p>
        </p:txBody>
      </p:sp>
      <p:sp>
        <p:nvSpPr>
          <p:cNvPr id="7" name="6 - TextBox"/>
          <p:cNvSpPr txBox="1"/>
          <p:nvPr>
            <p:custDataLst>
              <p:tags r:id="rId17"/>
            </p:custDataLst>
          </p:nvPr>
        </p:nvSpPr>
        <p:spPr>
          <a:xfrm>
            <a:off x="3116356" y="3048000"/>
            <a:ext cx="966651" cy="381000"/>
          </a:xfrm>
          <a:prstGeom prst="rect">
            <a:avLst/>
          </a:prstGeom>
          <a:noFill/>
        </p:spPr>
        <p:txBody>
          <a:bodyPr vert="horz" wrap="square" lIns="91440" tIns="45720" rIns="91440" bIns="45720" rtlCol="0" anchor="ctr" anchorCtr="0">
            <a:noAutofit/>
          </a:bodyPr>
          <a:lstStyle/>
          <a:p>
            <a:r>
              <a:rPr lang="el-GR" sz="1400" smtClean="0">
                <a:latin typeface="Calibri"/>
              </a:rPr>
              <a:t>Μαϊ</a:t>
            </a:r>
            <a:endParaRPr lang="el-GR" sz="1400">
              <a:latin typeface="Calibri"/>
            </a:endParaRPr>
          </a:p>
        </p:txBody>
      </p:sp>
      <p:sp>
        <p:nvSpPr>
          <p:cNvPr id="9" name="8 - TextBox"/>
          <p:cNvSpPr txBox="1"/>
          <p:nvPr>
            <p:custDataLst>
              <p:tags r:id="rId18"/>
            </p:custDataLst>
          </p:nvPr>
        </p:nvSpPr>
        <p:spPr>
          <a:xfrm>
            <a:off x="4092074" y="3048000"/>
            <a:ext cx="966651" cy="381000"/>
          </a:xfrm>
          <a:prstGeom prst="rect">
            <a:avLst/>
          </a:prstGeom>
          <a:noFill/>
        </p:spPr>
        <p:txBody>
          <a:bodyPr vert="horz" wrap="square" lIns="91440" tIns="45720" rIns="91440" bIns="45720" rtlCol="0" anchor="ctr" anchorCtr="0">
            <a:noAutofit/>
          </a:bodyPr>
          <a:lstStyle/>
          <a:p>
            <a:r>
              <a:rPr lang="el-GR" sz="1400" smtClean="0">
                <a:latin typeface="Calibri"/>
              </a:rPr>
              <a:t>Σεπ</a:t>
            </a:r>
            <a:endParaRPr lang="el-GR" sz="1400">
              <a:latin typeface="Calibri"/>
            </a:endParaRPr>
          </a:p>
        </p:txBody>
      </p:sp>
      <p:sp>
        <p:nvSpPr>
          <p:cNvPr id="11" name="10 - TextBox"/>
          <p:cNvSpPr txBox="1"/>
          <p:nvPr>
            <p:custDataLst>
              <p:tags r:id="rId19"/>
            </p:custDataLst>
          </p:nvPr>
        </p:nvSpPr>
        <p:spPr>
          <a:xfrm>
            <a:off x="5059858" y="3048000"/>
            <a:ext cx="966651" cy="381000"/>
          </a:xfrm>
          <a:prstGeom prst="rect">
            <a:avLst/>
          </a:prstGeom>
          <a:noFill/>
        </p:spPr>
        <p:txBody>
          <a:bodyPr vert="horz" wrap="square" lIns="91440" tIns="45720" rIns="91440" bIns="45720" rtlCol="0" anchor="ctr" anchorCtr="0">
            <a:noAutofit/>
          </a:bodyPr>
          <a:lstStyle/>
          <a:p>
            <a:r>
              <a:rPr lang="el-GR" sz="1400" smtClean="0">
                <a:latin typeface="Calibri"/>
              </a:rPr>
              <a:t>Ιαν
1941</a:t>
            </a:r>
            <a:endParaRPr lang="el-GR" sz="1400">
              <a:latin typeface="Calibri"/>
            </a:endParaRPr>
          </a:p>
        </p:txBody>
      </p:sp>
      <p:sp>
        <p:nvSpPr>
          <p:cNvPr id="13" name="12 - TextBox"/>
          <p:cNvSpPr txBox="1"/>
          <p:nvPr>
            <p:custDataLst>
              <p:tags r:id="rId20"/>
            </p:custDataLst>
          </p:nvPr>
        </p:nvSpPr>
        <p:spPr>
          <a:xfrm>
            <a:off x="6011778" y="3048000"/>
            <a:ext cx="966651" cy="381000"/>
          </a:xfrm>
          <a:prstGeom prst="rect">
            <a:avLst/>
          </a:prstGeom>
          <a:noFill/>
        </p:spPr>
        <p:txBody>
          <a:bodyPr vert="horz" wrap="square" lIns="91440" tIns="45720" rIns="91440" bIns="45720" rtlCol="0" anchor="ctr" anchorCtr="0">
            <a:noAutofit/>
          </a:bodyPr>
          <a:lstStyle/>
          <a:p>
            <a:r>
              <a:rPr lang="el-GR" sz="1400" smtClean="0">
                <a:latin typeface="Calibri"/>
              </a:rPr>
              <a:t>Μαϊ</a:t>
            </a:r>
            <a:endParaRPr lang="el-GR" sz="1400">
              <a:latin typeface="Calibri"/>
            </a:endParaRPr>
          </a:p>
        </p:txBody>
      </p:sp>
      <p:sp>
        <p:nvSpPr>
          <p:cNvPr id="15" name="14 - TextBox"/>
          <p:cNvSpPr txBox="1"/>
          <p:nvPr>
            <p:custDataLst>
              <p:tags r:id="rId21"/>
            </p:custDataLst>
          </p:nvPr>
        </p:nvSpPr>
        <p:spPr>
          <a:xfrm>
            <a:off x="6987495" y="3048000"/>
            <a:ext cx="966651" cy="381000"/>
          </a:xfrm>
          <a:prstGeom prst="rect">
            <a:avLst/>
          </a:prstGeom>
          <a:noFill/>
        </p:spPr>
        <p:txBody>
          <a:bodyPr vert="horz" wrap="square" lIns="91440" tIns="45720" rIns="91440" bIns="45720" rtlCol="0" anchor="ctr" anchorCtr="0">
            <a:noAutofit/>
          </a:bodyPr>
          <a:lstStyle/>
          <a:p>
            <a:r>
              <a:rPr lang="el-GR" sz="1400" smtClean="0">
                <a:latin typeface="Calibri"/>
              </a:rPr>
              <a:t>Σεπ</a:t>
            </a:r>
            <a:endParaRPr lang="el-GR" sz="1400">
              <a:latin typeface="Calibri"/>
            </a:endParaRPr>
          </a:p>
        </p:txBody>
      </p:sp>
      <p:sp>
        <p:nvSpPr>
          <p:cNvPr id="17" name="16 - TextBox"/>
          <p:cNvSpPr txBox="1"/>
          <p:nvPr>
            <p:custDataLst>
              <p:tags r:id="rId22"/>
            </p:custDataLst>
          </p:nvPr>
        </p:nvSpPr>
        <p:spPr>
          <a:xfrm>
            <a:off x="7956376" y="3068960"/>
            <a:ext cx="878446" cy="369332"/>
          </a:xfrm>
          <a:prstGeom prst="rect">
            <a:avLst/>
          </a:prstGeom>
          <a:solidFill>
            <a:srgbClr val="FFFF00"/>
          </a:solidFill>
        </p:spPr>
        <p:txBody>
          <a:bodyPr vert="horz" wrap="none" lIns="127000" tIns="0" rIns="127000" bIns="0" rtlCol="0" anchor="ctr">
            <a:spAutoFit/>
          </a:bodyPr>
          <a:lstStyle/>
          <a:p>
            <a:pPr algn="ctr"/>
            <a:r>
              <a:rPr lang="el-GR" sz="2400" b="1" dirty="0" smtClean="0">
                <a:solidFill>
                  <a:srgbClr val="FF4500"/>
                </a:solidFill>
                <a:latin typeface="Calibri"/>
              </a:rPr>
              <a:t>1941</a:t>
            </a:r>
            <a:endParaRPr lang="el-GR" sz="2400" b="1" dirty="0">
              <a:solidFill>
                <a:srgbClr val="FF4500"/>
              </a:solidFill>
              <a:latin typeface="Calibri"/>
            </a:endParaRPr>
          </a:p>
        </p:txBody>
      </p:sp>
      <p:sp>
        <p:nvSpPr>
          <p:cNvPr id="21" name="20 - Διάγραμμα ροής: Συγχώνευση"/>
          <p:cNvSpPr/>
          <p:nvPr>
            <p:custDataLst>
              <p:tags r:id="rId23"/>
            </p:custDataLst>
          </p:nvPr>
        </p:nvSpPr>
        <p:spPr>
          <a:xfrm rot="16200000">
            <a:off x="7804587" y="2264664"/>
            <a:ext cx="165100" cy="165100"/>
          </a:xfrm>
          <a:prstGeom prst="flowChartMerge">
            <a:avLst/>
          </a:prstGeom>
          <a:solidFill>
            <a:schemeClr val="tx2"/>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23" name="22 - TextBox"/>
          <p:cNvSpPr txBox="1"/>
          <p:nvPr>
            <p:custDataLst>
              <p:tags r:id="rId24"/>
            </p:custDataLst>
          </p:nvPr>
        </p:nvSpPr>
        <p:spPr>
          <a:xfrm>
            <a:off x="8033187" y="1484784"/>
            <a:ext cx="1110813" cy="1206484"/>
          </a:xfrm>
          <a:prstGeom prst="rect">
            <a:avLst/>
          </a:prstGeom>
          <a:noFill/>
        </p:spPr>
        <p:txBody>
          <a:bodyPr vert="horz" wrap="square" lIns="0" tIns="0" rIns="0" bIns="0" rtlCol="0" anchorCtr="0">
            <a:spAutoFit/>
          </a:bodyPr>
          <a:lstStyle/>
          <a:p>
            <a:pPr>
              <a:lnSpc>
                <a:spcPct val="80000"/>
              </a:lnSpc>
            </a:pPr>
            <a:r>
              <a:rPr lang="el-GR" sz="1400" b="1" dirty="0" smtClean="0">
                <a:latin typeface="Calibri"/>
              </a:rPr>
              <a:t>Η Ιαπωνία βομβαρδίζει τον αμερικανικό στόλο στο Περλ Χάρμπορ.</a:t>
            </a:r>
            <a:endParaRPr lang="el-GR" sz="1400" b="1" dirty="0">
              <a:latin typeface="Calibri"/>
            </a:endParaRPr>
          </a:p>
        </p:txBody>
      </p:sp>
      <p:sp>
        <p:nvSpPr>
          <p:cNvPr id="25" name="24 - TextBox"/>
          <p:cNvSpPr txBox="1"/>
          <p:nvPr>
            <p:custDataLst>
              <p:tags r:id="rId25"/>
            </p:custDataLst>
          </p:nvPr>
        </p:nvSpPr>
        <p:spPr>
          <a:xfrm>
            <a:off x="8100392" y="2708920"/>
            <a:ext cx="777457" cy="215444"/>
          </a:xfrm>
          <a:prstGeom prst="rect">
            <a:avLst/>
          </a:prstGeom>
          <a:noFill/>
        </p:spPr>
        <p:txBody>
          <a:bodyPr vert="horz" wrap="none" lIns="0" tIns="0" rIns="0" bIns="0" rtlCol="0" anchorCtr="0">
            <a:spAutoFit/>
          </a:bodyPr>
          <a:lstStyle/>
          <a:p>
            <a:r>
              <a:rPr lang="el-GR" sz="1400" dirty="0" smtClean="0">
                <a:solidFill>
                  <a:srgbClr val="1F497E"/>
                </a:solidFill>
                <a:latin typeface="Calibri"/>
              </a:rPr>
              <a:t>7/12/1941</a:t>
            </a:r>
            <a:endParaRPr lang="el-GR" sz="1400" dirty="0">
              <a:solidFill>
                <a:srgbClr val="1F497E"/>
              </a:solidFill>
              <a:latin typeface="Calibri"/>
            </a:endParaRPr>
          </a:p>
        </p:txBody>
      </p:sp>
      <p:sp>
        <p:nvSpPr>
          <p:cNvPr id="31" name="30 - Διάγραμμα ροής: Συγχώνευση"/>
          <p:cNvSpPr/>
          <p:nvPr>
            <p:custDataLst>
              <p:tags r:id="rId26"/>
            </p:custDataLst>
          </p:nvPr>
        </p:nvSpPr>
        <p:spPr>
          <a:xfrm rot="16200000">
            <a:off x="6329112" y="3810000"/>
            <a:ext cx="165100" cy="165100"/>
          </a:xfrm>
          <a:prstGeom prst="flowChartMerge">
            <a:avLst/>
          </a:prstGeom>
          <a:solidFill>
            <a:schemeClr val="accent6"/>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33" name="32 - TextBox"/>
          <p:cNvSpPr txBox="1"/>
          <p:nvPr>
            <p:custDataLst>
              <p:tags r:id="rId27"/>
            </p:custDataLst>
          </p:nvPr>
        </p:nvSpPr>
        <p:spPr>
          <a:xfrm>
            <a:off x="6557712" y="3667483"/>
            <a:ext cx="2406776" cy="344710"/>
          </a:xfrm>
          <a:prstGeom prst="rect">
            <a:avLst/>
          </a:prstGeom>
          <a:noFill/>
        </p:spPr>
        <p:txBody>
          <a:bodyPr vert="horz" wrap="square" lIns="0" tIns="0" rIns="0" bIns="0" rtlCol="0" anchorCtr="0">
            <a:spAutoFit/>
          </a:bodyPr>
          <a:lstStyle/>
          <a:p>
            <a:pPr>
              <a:lnSpc>
                <a:spcPct val="80000"/>
              </a:lnSpc>
            </a:pPr>
            <a:r>
              <a:rPr lang="el-GR" sz="1400" b="1" dirty="0" smtClean="0">
                <a:latin typeface="Calibri"/>
              </a:rPr>
              <a:t>Οι Γερμανοί επιτίθενται ξαφνικά στην ΕΣΣΔ</a:t>
            </a:r>
            <a:endParaRPr lang="el-GR" sz="1400" b="1" dirty="0">
              <a:latin typeface="Calibri"/>
            </a:endParaRPr>
          </a:p>
        </p:txBody>
      </p:sp>
      <p:sp>
        <p:nvSpPr>
          <p:cNvPr id="35" name="34 - TextBox"/>
          <p:cNvSpPr txBox="1"/>
          <p:nvPr>
            <p:custDataLst>
              <p:tags r:id="rId28"/>
            </p:custDataLst>
          </p:nvPr>
        </p:nvSpPr>
        <p:spPr>
          <a:xfrm>
            <a:off x="6588224" y="4005064"/>
            <a:ext cx="940963" cy="215444"/>
          </a:xfrm>
          <a:prstGeom prst="rect">
            <a:avLst/>
          </a:prstGeom>
          <a:noFill/>
        </p:spPr>
        <p:txBody>
          <a:bodyPr vert="horz" wrap="none" lIns="0" tIns="0" rIns="0" bIns="0" rtlCol="0" anchor="ctr" anchorCtr="0">
            <a:spAutoFit/>
          </a:bodyPr>
          <a:lstStyle/>
          <a:p>
            <a:r>
              <a:rPr lang="el-GR" sz="1400" dirty="0" smtClean="0">
                <a:solidFill>
                  <a:srgbClr val="1F497E"/>
                </a:solidFill>
                <a:latin typeface="Calibri"/>
              </a:rPr>
              <a:t>Ιούνιος 1941</a:t>
            </a:r>
            <a:endParaRPr lang="el-GR" sz="1400" dirty="0">
              <a:solidFill>
                <a:srgbClr val="1F497E"/>
              </a:solidFill>
              <a:latin typeface="Calibri"/>
            </a:endParaRPr>
          </a:p>
        </p:txBody>
      </p:sp>
      <p:sp>
        <p:nvSpPr>
          <p:cNvPr id="41" name="40 - Διάγραμμα ροής: Συγχώνευση"/>
          <p:cNvSpPr/>
          <p:nvPr>
            <p:custDataLst>
              <p:tags r:id="rId29"/>
            </p:custDataLst>
          </p:nvPr>
        </p:nvSpPr>
        <p:spPr>
          <a:xfrm rot="16200000">
            <a:off x="6027672" y="2398776"/>
            <a:ext cx="165100" cy="165100"/>
          </a:xfrm>
          <a:prstGeom prst="flowChartMerge">
            <a:avLst/>
          </a:prstGeom>
          <a:solidFill>
            <a:schemeClr val="accent5"/>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43" name="42 - TextBox"/>
          <p:cNvSpPr txBox="1"/>
          <p:nvPr>
            <p:custDataLst>
              <p:tags r:id="rId30"/>
            </p:custDataLst>
          </p:nvPr>
        </p:nvSpPr>
        <p:spPr>
          <a:xfrm>
            <a:off x="6156176" y="1772816"/>
            <a:ext cx="1524000" cy="689420"/>
          </a:xfrm>
          <a:prstGeom prst="rect">
            <a:avLst/>
          </a:prstGeom>
          <a:noFill/>
        </p:spPr>
        <p:txBody>
          <a:bodyPr vert="horz" wrap="square" lIns="0" tIns="0" rIns="0" bIns="0" rtlCol="0" anchorCtr="0">
            <a:spAutoFit/>
          </a:bodyPr>
          <a:lstStyle/>
          <a:p>
            <a:pPr>
              <a:lnSpc>
                <a:spcPct val="80000"/>
              </a:lnSpc>
            </a:pPr>
            <a:r>
              <a:rPr lang="el-GR" sz="1400" b="1" dirty="0" smtClean="0">
                <a:latin typeface="Calibri"/>
              </a:rPr>
              <a:t>Οι Γερμανοί καταλαμβάνουν  Γιουγκοσλαβία, Ελλάδα</a:t>
            </a:r>
            <a:endParaRPr lang="el-GR" sz="1400" b="1" dirty="0">
              <a:latin typeface="Calibri"/>
            </a:endParaRPr>
          </a:p>
        </p:txBody>
      </p:sp>
      <p:sp>
        <p:nvSpPr>
          <p:cNvPr id="45" name="44 - TextBox"/>
          <p:cNvSpPr txBox="1"/>
          <p:nvPr>
            <p:custDataLst>
              <p:tags r:id="rId31"/>
            </p:custDataLst>
          </p:nvPr>
        </p:nvSpPr>
        <p:spPr>
          <a:xfrm>
            <a:off x="6300192" y="2492896"/>
            <a:ext cx="777457" cy="215444"/>
          </a:xfrm>
          <a:prstGeom prst="rect">
            <a:avLst/>
          </a:prstGeom>
          <a:noFill/>
        </p:spPr>
        <p:txBody>
          <a:bodyPr vert="horz" wrap="none" lIns="0" tIns="0" rIns="0" bIns="0" rtlCol="0" anchorCtr="0">
            <a:spAutoFit/>
          </a:bodyPr>
          <a:lstStyle/>
          <a:p>
            <a:r>
              <a:rPr lang="el-GR" sz="1400" dirty="0" smtClean="0">
                <a:solidFill>
                  <a:srgbClr val="1F497E"/>
                </a:solidFill>
                <a:latin typeface="Calibri"/>
              </a:rPr>
              <a:t>27/4/1941</a:t>
            </a:r>
            <a:endParaRPr lang="el-GR" sz="1400" dirty="0">
              <a:solidFill>
                <a:srgbClr val="1F497E"/>
              </a:solidFill>
              <a:latin typeface="Calibri"/>
            </a:endParaRPr>
          </a:p>
        </p:txBody>
      </p:sp>
      <p:sp>
        <p:nvSpPr>
          <p:cNvPr id="52" name="51 - Διάγραμμα ροής: Συγχώνευση"/>
          <p:cNvSpPr/>
          <p:nvPr>
            <p:custDataLst>
              <p:tags r:id="rId32"/>
            </p:custDataLst>
          </p:nvPr>
        </p:nvSpPr>
        <p:spPr>
          <a:xfrm rot="16200000">
            <a:off x="5496183" y="4287010"/>
            <a:ext cx="165100" cy="165100"/>
          </a:xfrm>
          <a:prstGeom prst="flowChartMerge">
            <a:avLst/>
          </a:prstGeom>
          <a:solidFill>
            <a:schemeClr val="accent4"/>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54" name="53 - TextBox"/>
          <p:cNvSpPr txBox="1"/>
          <p:nvPr>
            <p:custDataLst>
              <p:tags r:id="rId33"/>
            </p:custDataLst>
          </p:nvPr>
        </p:nvSpPr>
        <p:spPr>
          <a:xfrm>
            <a:off x="5724783" y="4144495"/>
            <a:ext cx="1524000" cy="349006"/>
          </a:xfrm>
          <a:prstGeom prst="rect">
            <a:avLst/>
          </a:prstGeom>
          <a:noFill/>
        </p:spPr>
        <p:txBody>
          <a:bodyPr vert="horz" wrap="square" lIns="0" tIns="0" rIns="0" bIns="0" rtlCol="0" anchorCtr="0">
            <a:spAutoFit/>
          </a:bodyPr>
          <a:lstStyle/>
          <a:p>
            <a:pPr>
              <a:lnSpc>
                <a:spcPct val="80000"/>
              </a:lnSpc>
            </a:pPr>
            <a:r>
              <a:rPr lang="el-GR" sz="1400" b="1" dirty="0" smtClean="0">
                <a:latin typeface="Calibri"/>
              </a:rPr>
              <a:t>Μάχες </a:t>
            </a:r>
          </a:p>
          <a:p>
            <a:pPr>
              <a:lnSpc>
                <a:spcPct val="80000"/>
              </a:lnSpc>
            </a:pPr>
            <a:r>
              <a:rPr lang="el-GR" sz="1400" b="1" dirty="0" smtClean="0">
                <a:latin typeface="Calibri"/>
              </a:rPr>
              <a:t>στη Βόρεια Αφρική</a:t>
            </a:r>
            <a:endParaRPr lang="el-GR" sz="1400" b="1" dirty="0">
              <a:latin typeface="Calibri"/>
            </a:endParaRPr>
          </a:p>
        </p:txBody>
      </p:sp>
      <p:sp>
        <p:nvSpPr>
          <p:cNvPr id="56" name="55 - TextBox"/>
          <p:cNvSpPr txBox="1"/>
          <p:nvPr>
            <p:custDataLst>
              <p:tags r:id="rId34"/>
            </p:custDataLst>
          </p:nvPr>
        </p:nvSpPr>
        <p:spPr>
          <a:xfrm>
            <a:off x="5724128" y="4509120"/>
            <a:ext cx="1375377" cy="215444"/>
          </a:xfrm>
          <a:prstGeom prst="rect">
            <a:avLst/>
          </a:prstGeom>
          <a:noFill/>
        </p:spPr>
        <p:txBody>
          <a:bodyPr vert="horz" wrap="none" lIns="0" tIns="0" rIns="0" bIns="0" rtlCol="0" anchor="ctr" anchorCtr="0">
            <a:spAutoFit/>
          </a:bodyPr>
          <a:lstStyle/>
          <a:p>
            <a:r>
              <a:rPr lang="el-GR" sz="1400" dirty="0" smtClean="0">
                <a:solidFill>
                  <a:srgbClr val="1F497E"/>
                </a:solidFill>
                <a:latin typeface="Calibri"/>
              </a:rPr>
              <a:t>Φεβρουάριος1941</a:t>
            </a:r>
            <a:endParaRPr lang="el-GR" sz="1400" dirty="0">
              <a:solidFill>
                <a:srgbClr val="1F497E"/>
              </a:solidFill>
              <a:latin typeface="Calibri"/>
            </a:endParaRPr>
          </a:p>
        </p:txBody>
      </p:sp>
      <p:sp>
        <p:nvSpPr>
          <p:cNvPr id="62" name="61 - Διάγραμμα ροής: Συγχώνευση"/>
          <p:cNvSpPr/>
          <p:nvPr>
            <p:custDataLst>
              <p:tags r:id="rId35"/>
            </p:custDataLst>
          </p:nvPr>
        </p:nvSpPr>
        <p:spPr>
          <a:xfrm rot="16200000">
            <a:off x="3981044" y="2532888"/>
            <a:ext cx="165100" cy="165100"/>
          </a:xfrm>
          <a:prstGeom prst="flowChartMerge">
            <a:avLst/>
          </a:prstGeom>
          <a:solidFill>
            <a:schemeClr val="accent3"/>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64" name="63 - TextBox"/>
          <p:cNvSpPr txBox="1"/>
          <p:nvPr>
            <p:custDataLst>
              <p:tags r:id="rId36"/>
            </p:custDataLst>
          </p:nvPr>
        </p:nvSpPr>
        <p:spPr>
          <a:xfrm>
            <a:off x="4211960" y="2348880"/>
            <a:ext cx="1350498" cy="172355"/>
          </a:xfrm>
          <a:prstGeom prst="rect">
            <a:avLst/>
          </a:prstGeom>
          <a:noFill/>
        </p:spPr>
        <p:txBody>
          <a:bodyPr vert="horz" wrap="none" lIns="0" tIns="0" rIns="0" bIns="0" rtlCol="0" anchorCtr="0">
            <a:spAutoFit/>
          </a:bodyPr>
          <a:lstStyle/>
          <a:p>
            <a:pPr>
              <a:lnSpc>
                <a:spcPct val="80000"/>
              </a:lnSpc>
            </a:pPr>
            <a:r>
              <a:rPr lang="el-GR" sz="1400" b="1" dirty="0" smtClean="0">
                <a:latin typeface="Calibri"/>
              </a:rPr>
              <a:t>Μάχη της Αγγλίας</a:t>
            </a:r>
            <a:endParaRPr lang="el-GR" sz="1400" b="1" dirty="0">
              <a:latin typeface="Calibri"/>
            </a:endParaRPr>
          </a:p>
        </p:txBody>
      </p:sp>
      <p:sp>
        <p:nvSpPr>
          <p:cNvPr id="66" name="65 - TextBox"/>
          <p:cNvSpPr txBox="1"/>
          <p:nvPr>
            <p:custDataLst>
              <p:tags r:id="rId37"/>
            </p:custDataLst>
          </p:nvPr>
        </p:nvSpPr>
        <p:spPr>
          <a:xfrm>
            <a:off x="4211960" y="2492896"/>
            <a:ext cx="1368152" cy="430887"/>
          </a:xfrm>
          <a:prstGeom prst="rect">
            <a:avLst/>
          </a:prstGeom>
          <a:noFill/>
        </p:spPr>
        <p:txBody>
          <a:bodyPr vert="horz" wrap="square" lIns="0" tIns="0" rIns="0" bIns="0" rtlCol="0" anchorCtr="0">
            <a:spAutoFit/>
          </a:bodyPr>
          <a:lstStyle/>
          <a:p>
            <a:pPr algn="ctr"/>
            <a:r>
              <a:rPr lang="el-GR" sz="1400" dirty="0" smtClean="0">
                <a:solidFill>
                  <a:srgbClr val="1F497E"/>
                </a:solidFill>
                <a:latin typeface="Calibri"/>
              </a:rPr>
              <a:t>Αύγουστος</a:t>
            </a:r>
          </a:p>
          <a:p>
            <a:pPr algn="ctr"/>
            <a:r>
              <a:rPr lang="el-GR" sz="1400" dirty="0" smtClean="0">
                <a:solidFill>
                  <a:srgbClr val="1F497E"/>
                </a:solidFill>
                <a:latin typeface="Calibri"/>
              </a:rPr>
              <a:t> </a:t>
            </a:r>
            <a:r>
              <a:rPr lang="el-GR" sz="1400" dirty="0" smtClean="0">
                <a:solidFill>
                  <a:srgbClr val="1F497E"/>
                </a:solidFill>
                <a:latin typeface="Calibri"/>
              </a:rPr>
              <a:t>Οκτώβρης 1940</a:t>
            </a:r>
            <a:endParaRPr lang="el-GR" sz="1400" dirty="0">
              <a:solidFill>
                <a:srgbClr val="1F497E"/>
              </a:solidFill>
              <a:latin typeface="Calibri"/>
            </a:endParaRPr>
          </a:p>
        </p:txBody>
      </p:sp>
      <p:sp>
        <p:nvSpPr>
          <p:cNvPr id="72" name="71 - Διάγραμμα ροής: Συγχώνευση"/>
          <p:cNvSpPr/>
          <p:nvPr>
            <p:custDataLst>
              <p:tags r:id="rId38"/>
            </p:custDataLst>
          </p:nvPr>
        </p:nvSpPr>
        <p:spPr>
          <a:xfrm rot="16200000">
            <a:off x="3441624" y="3810000"/>
            <a:ext cx="165100" cy="165100"/>
          </a:xfrm>
          <a:prstGeom prst="flowChartMerge">
            <a:avLst/>
          </a:prstGeom>
          <a:solidFill>
            <a:schemeClr val="accent2"/>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74" name="73 - TextBox"/>
          <p:cNvSpPr txBox="1"/>
          <p:nvPr>
            <p:custDataLst>
              <p:tags r:id="rId39"/>
            </p:custDataLst>
          </p:nvPr>
        </p:nvSpPr>
        <p:spPr>
          <a:xfrm>
            <a:off x="3670224" y="3667483"/>
            <a:ext cx="1524000" cy="344710"/>
          </a:xfrm>
          <a:prstGeom prst="rect">
            <a:avLst/>
          </a:prstGeom>
          <a:noFill/>
        </p:spPr>
        <p:txBody>
          <a:bodyPr vert="horz" wrap="square" lIns="0" tIns="0" rIns="0" bIns="0" rtlCol="0" anchorCtr="0">
            <a:spAutoFit/>
          </a:bodyPr>
          <a:lstStyle/>
          <a:p>
            <a:pPr>
              <a:lnSpc>
                <a:spcPct val="80000"/>
              </a:lnSpc>
            </a:pPr>
            <a:r>
              <a:rPr lang="el-GR" sz="1400" b="1" smtClean="0">
                <a:latin typeface="Calibri"/>
              </a:rPr>
              <a:t>Γαλλογερμανικός πόλεμος 10 ημερών</a:t>
            </a:r>
            <a:endParaRPr lang="el-GR" sz="1400" b="1">
              <a:latin typeface="Calibri"/>
            </a:endParaRPr>
          </a:p>
        </p:txBody>
      </p:sp>
      <p:sp>
        <p:nvSpPr>
          <p:cNvPr id="76" name="75 - TextBox"/>
          <p:cNvSpPr txBox="1"/>
          <p:nvPr>
            <p:custDataLst>
              <p:tags r:id="rId40"/>
            </p:custDataLst>
          </p:nvPr>
        </p:nvSpPr>
        <p:spPr>
          <a:xfrm>
            <a:off x="3707904" y="4077072"/>
            <a:ext cx="940963" cy="215444"/>
          </a:xfrm>
          <a:prstGeom prst="rect">
            <a:avLst/>
          </a:prstGeom>
          <a:noFill/>
        </p:spPr>
        <p:txBody>
          <a:bodyPr vert="horz" wrap="none" lIns="0" tIns="0" rIns="0" bIns="0" rtlCol="0" anchor="ctr" anchorCtr="0">
            <a:spAutoFit/>
          </a:bodyPr>
          <a:lstStyle/>
          <a:p>
            <a:r>
              <a:rPr lang="el-GR" sz="1400" dirty="0" smtClean="0">
                <a:solidFill>
                  <a:srgbClr val="1F497E"/>
                </a:solidFill>
                <a:latin typeface="Calibri"/>
              </a:rPr>
              <a:t>Ιούνιος 1940</a:t>
            </a:r>
            <a:endParaRPr lang="el-GR" sz="1400" dirty="0">
              <a:solidFill>
                <a:srgbClr val="1F497E"/>
              </a:solidFill>
              <a:latin typeface="Calibri"/>
            </a:endParaRPr>
          </a:p>
        </p:txBody>
      </p:sp>
      <p:sp>
        <p:nvSpPr>
          <p:cNvPr id="83" name="82 - Διάγραμμα ροής: Συγχώνευση"/>
          <p:cNvSpPr/>
          <p:nvPr>
            <p:custDataLst>
              <p:tags r:id="rId41"/>
            </p:custDataLst>
          </p:nvPr>
        </p:nvSpPr>
        <p:spPr>
          <a:xfrm rot="16200000">
            <a:off x="3219510" y="1578733"/>
            <a:ext cx="165100" cy="165100"/>
          </a:xfrm>
          <a:prstGeom prst="flowChartMerge">
            <a:avLst/>
          </a:prstGeom>
          <a:solidFill>
            <a:schemeClr val="accent1"/>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85" name="84 - TextBox"/>
          <p:cNvSpPr txBox="1"/>
          <p:nvPr>
            <p:custDataLst>
              <p:tags r:id="rId42"/>
            </p:custDataLst>
          </p:nvPr>
        </p:nvSpPr>
        <p:spPr>
          <a:xfrm>
            <a:off x="3448110" y="1233084"/>
            <a:ext cx="2564050" cy="517065"/>
          </a:xfrm>
          <a:prstGeom prst="rect">
            <a:avLst/>
          </a:prstGeom>
          <a:noFill/>
        </p:spPr>
        <p:txBody>
          <a:bodyPr vert="horz" wrap="square" lIns="0" tIns="0" rIns="0" bIns="0" rtlCol="0" anchorCtr="0">
            <a:spAutoFit/>
          </a:bodyPr>
          <a:lstStyle/>
          <a:p>
            <a:pPr>
              <a:lnSpc>
                <a:spcPct val="80000"/>
              </a:lnSpc>
            </a:pPr>
            <a:r>
              <a:rPr lang="el-GR" sz="1400" b="1" dirty="0" smtClean="0">
                <a:latin typeface="Calibri"/>
              </a:rPr>
              <a:t>Οι Γερμανοί καταλαμβάνουν τη Δανία, Ολλανδία, Λουξεμβούργο, τη Νορβηγία και το Βέλγιο.</a:t>
            </a:r>
            <a:endParaRPr lang="el-GR" sz="1400" b="1" dirty="0">
              <a:latin typeface="Calibri"/>
            </a:endParaRPr>
          </a:p>
        </p:txBody>
      </p:sp>
      <p:sp>
        <p:nvSpPr>
          <p:cNvPr id="87" name="86 - TextBox"/>
          <p:cNvSpPr txBox="1"/>
          <p:nvPr>
            <p:custDataLst>
              <p:tags r:id="rId43"/>
            </p:custDataLst>
          </p:nvPr>
        </p:nvSpPr>
        <p:spPr>
          <a:xfrm>
            <a:off x="3419872" y="1772816"/>
            <a:ext cx="831959" cy="215444"/>
          </a:xfrm>
          <a:prstGeom prst="rect">
            <a:avLst/>
          </a:prstGeom>
          <a:noFill/>
        </p:spPr>
        <p:txBody>
          <a:bodyPr vert="horz" wrap="none" lIns="0" tIns="0" rIns="0" bIns="0" rtlCol="0" anchorCtr="0">
            <a:spAutoFit/>
          </a:bodyPr>
          <a:lstStyle/>
          <a:p>
            <a:r>
              <a:rPr lang="el-GR" sz="1400" dirty="0" smtClean="0">
                <a:solidFill>
                  <a:srgbClr val="1F497E"/>
                </a:solidFill>
                <a:latin typeface="Calibri"/>
              </a:rPr>
              <a:t>Μάης 1940</a:t>
            </a:r>
            <a:endParaRPr lang="el-GR" sz="1400" dirty="0">
              <a:solidFill>
                <a:srgbClr val="1F497E"/>
              </a:solidFill>
              <a:latin typeface="Calibri"/>
            </a:endParaRPr>
          </a:p>
        </p:txBody>
      </p:sp>
      <p:sp>
        <p:nvSpPr>
          <p:cNvPr id="93" name="92 - Διάγραμμα ροής: Συγχώνευση"/>
          <p:cNvSpPr/>
          <p:nvPr>
            <p:custDataLst>
              <p:tags r:id="rId44"/>
            </p:custDataLst>
          </p:nvPr>
        </p:nvSpPr>
        <p:spPr>
          <a:xfrm rot="16200000">
            <a:off x="1236344" y="3810000"/>
            <a:ext cx="165100" cy="165100"/>
          </a:xfrm>
          <a:prstGeom prst="flowChartMerge">
            <a:avLst/>
          </a:prstGeom>
          <a:solidFill>
            <a:srgbClr val="0072BC"/>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95" name="94 - TextBox"/>
          <p:cNvSpPr txBox="1"/>
          <p:nvPr>
            <p:custDataLst>
              <p:tags r:id="rId45"/>
            </p:custDataLst>
          </p:nvPr>
        </p:nvSpPr>
        <p:spPr>
          <a:xfrm>
            <a:off x="1475656" y="3573016"/>
            <a:ext cx="1738904" cy="1034129"/>
          </a:xfrm>
          <a:prstGeom prst="rect">
            <a:avLst/>
          </a:prstGeom>
          <a:noFill/>
        </p:spPr>
        <p:txBody>
          <a:bodyPr vert="horz" wrap="square" lIns="0" tIns="0" rIns="0" bIns="0" rtlCol="0" anchorCtr="0">
            <a:spAutoFit/>
          </a:bodyPr>
          <a:lstStyle/>
          <a:p>
            <a:pPr>
              <a:lnSpc>
                <a:spcPct val="80000"/>
              </a:lnSpc>
            </a:pPr>
            <a:r>
              <a:rPr lang="el-GR" sz="1400" b="1" dirty="0" smtClean="0">
                <a:latin typeface="Calibri"/>
              </a:rPr>
              <a:t>Οι Γερμανοί εισβάλλουν στην Πολωνία. Η Αγγλία, Γαλλία κηρύσσουν πόλεμο στη Γερμανία. Έναρξη Β.Π.Π.</a:t>
            </a:r>
            <a:endParaRPr lang="el-GR" sz="1400" b="1" dirty="0">
              <a:latin typeface="Calibri"/>
            </a:endParaRPr>
          </a:p>
        </p:txBody>
      </p:sp>
      <p:sp>
        <p:nvSpPr>
          <p:cNvPr id="97" name="96 - TextBox"/>
          <p:cNvSpPr txBox="1"/>
          <p:nvPr>
            <p:custDataLst>
              <p:tags r:id="rId46"/>
            </p:custDataLst>
          </p:nvPr>
        </p:nvSpPr>
        <p:spPr>
          <a:xfrm>
            <a:off x="1475656" y="4653136"/>
            <a:ext cx="686085" cy="215444"/>
          </a:xfrm>
          <a:prstGeom prst="rect">
            <a:avLst/>
          </a:prstGeom>
          <a:noFill/>
        </p:spPr>
        <p:txBody>
          <a:bodyPr vert="horz" wrap="none" lIns="0" tIns="0" rIns="0" bIns="0" rtlCol="0" anchor="ctr" anchorCtr="0">
            <a:spAutoFit/>
          </a:bodyPr>
          <a:lstStyle/>
          <a:p>
            <a:r>
              <a:rPr lang="el-GR" sz="1400" dirty="0" smtClean="0">
                <a:solidFill>
                  <a:srgbClr val="1F497E"/>
                </a:solidFill>
                <a:latin typeface="Calibri"/>
              </a:rPr>
              <a:t>1/9/1939</a:t>
            </a:r>
            <a:endParaRPr lang="el-GR" sz="1400" dirty="0">
              <a:solidFill>
                <a:srgbClr val="1F497E"/>
              </a:solidFill>
              <a:latin typeface="Calibri"/>
            </a:endParaRPr>
          </a:p>
        </p:txBody>
      </p:sp>
      <p:sp>
        <p:nvSpPr>
          <p:cNvPr id="107" name="106 - TextBox" hidden="1"/>
          <p:cNvSpPr txBox="1"/>
          <p:nvPr>
            <p:custDataLst>
              <p:tags r:id="rId47"/>
            </p:custDataLst>
          </p:nvPr>
        </p:nvSpPr>
        <p:spPr>
          <a:xfrm>
            <a:off x="12700" y="-2082800"/>
            <a:ext cx="65" cy="153888"/>
          </a:xfrm>
          <a:prstGeom prst="rect">
            <a:avLst/>
          </a:prstGeom>
          <a:noFill/>
        </p:spPr>
        <p:txBody>
          <a:bodyPr vert="horz" wrap="none" lIns="0" tIns="0" rIns="0" bIns="0" rtlCol="0" anchor="ctr">
            <a:noAutofit/>
          </a:bodyPr>
          <a:lstStyle/>
          <a:p>
            <a:pPr algn="ctr"/>
            <a:endParaRPr lang="el-GR" sz="1000">
              <a:solidFill>
                <a:srgbClr val="1F497E"/>
              </a:solidFill>
              <a:latin typeface="Calibri"/>
            </a:endParaRPr>
          </a:p>
        </p:txBody>
      </p:sp>
      <p:sp>
        <p:nvSpPr>
          <p:cNvPr id="110" name="109 - TextBox"/>
          <p:cNvSpPr txBox="1"/>
          <p:nvPr>
            <p:custDataLst>
              <p:tags r:id="rId48"/>
            </p:custDataLst>
          </p:nvPr>
        </p:nvSpPr>
        <p:spPr>
          <a:xfrm>
            <a:off x="3403886" y="751684"/>
            <a:ext cx="2145844" cy="276999"/>
          </a:xfrm>
          <a:prstGeom prst="rect">
            <a:avLst/>
          </a:prstGeom>
          <a:solidFill>
            <a:schemeClr val="tx1"/>
          </a:solidFill>
        </p:spPr>
        <p:txBody>
          <a:bodyPr vert="horz" wrap="none" lIns="0" tIns="0" rIns="0" bIns="0" rtlCol="0" anchor="ctr">
            <a:spAutoFit/>
          </a:bodyPr>
          <a:lstStyle/>
          <a:p>
            <a:pPr algn="ctr"/>
            <a:r>
              <a:rPr lang="el-GR" b="1" dirty="0" smtClean="0">
                <a:solidFill>
                  <a:schemeClr val="bg1">
                    <a:lumMod val="95000"/>
                  </a:schemeClr>
                </a:solidFill>
                <a:latin typeface="Calibri"/>
              </a:rPr>
              <a:t>ΕΠΙΤΥΧΙΕΣ ΤΟΥ ΑΞΟΝΑ</a:t>
            </a:r>
            <a:endParaRPr lang="el-GR" b="1" dirty="0">
              <a:solidFill>
                <a:schemeClr val="bg1">
                  <a:lumMod val="95000"/>
                </a:schemeClr>
              </a:solidFill>
              <a:latin typeface="Calibri"/>
            </a:endParaRPr>
          </a:p>
        </p:txBody>
      </p:sp>
      <p:pic>
        <p:nvPicPr>
          <p:cNvPr id="119" name="Picture 2" descr="Αρχείο:Flag of the NSDAP (1920–1945).svg"/>
          <p:cNvPicPr>
            <a:picLocks noChangeAspect="1" noChangeArrowheads="1"/>
          </p:cNvPicPr>
          <p:nvPr/>
        </p:nvPicPr>
        <p:blipFill>
          <a:blip r:embed="rId52" cstate="print"/>
          <a:srcRect/>
          <a:stretch>
            <a:fillRect/>
          </a:stretch>
        </p:blipFill>
        <p:spPr bwMode="auto">
          <a:xfrm>
            <a:off x="1475656" y="4869160"/>
            <a:ext cx="576064" cy="345638"/>
          </a:xfrm>
          <a:prstGeom prst="rect">
            <a:avLst/>
          </a:prstGeom>
          <a:noFill/>
        </p:spPr>
      </p:pic>
      <p:pic>
        <p:nvPicPr>
          <p:cNvPr id="125" name="Picture 2" descr="Αρχείο:Flag of the NSDAP (1920–1945).svg"/>
          <p:cNvPicPr>
            <a:picLocks noChangeAspect="1" noChangeArrowheads="1"/>
          </p:cNvPicPr>
          <p:nvPr/>
        </p:nvPicPr>
        <p:blipFill>
          <a:blip r:embed="rId52" cstate="print"/>
          <a:srcRect/>
          <a:stretch>
            <a:fillRect/>
          </a:stretch>
        </p:blipFill>
        <p:spPr bwMode="auto">
          <a:xfrm>
            <a:off x="6156176" y="1340768"/>
            <a:ext cx="576064" cy="345638"/>
          </a:xfrm>
          <a:prstGeom prst="rect">
            <a:avLst/>
          </a:prstGeom>
          <a:noFill/>
        </p:spPr>
      </p:pic>
      <p:pic>
        <p:nvPicPr>
          <p:cNvPr id="126" name="Picture 2" descr="Αρχείο:Flag of the NSDAP (1920–1945).svg"/>
          <p:cNvPicPr>
            <a:picLocks noChangeAspect="1" noChangeArrowheads="1"/>
          </p:cNvPicPr>
          <p:nvPr/>
        </p:nvPicPr>
        <p:blipFill>
          <a:blip r:embed="rId52" cstate="print"/>
          <a:srcRect/>
          <a:stretch>
            <a:fillRect/>
          </a:stretch>
        </p:blipFill>
        <p:spPr bwMode="auto">
          <a:xfrm>
            <a:off x="5580112" y="4797152"/>
            <a:ext cx="576064" cy="345638"/>
          </a:xfrm>
          <a:prstGeom prst="rect">
            <a:avLst/>
          </a:prstGeom>
          <a:noFill/>
        </p:spPr>
      </p:pic>
      <p:pic>
        <p:nvPicPr>
          <p:cNvPr id="127" name="Picture 2" descr="Αρχείο:Flag of the NSDAP (1920–1945).svg"/>
          <p:cNvPicPr>
            <a:picLocks noChangeAspect="1" noChangeArrowheads="1"/>
          </p:cNvPicPr>
          <p:nvPr/>
        </p:nvPicPr>
        <p:blipFill>
          <a:blip r:embed="rId52" cstate="print"/>
          <a:srcRect/>
          <a:stretch>
            <a:fillRect/>
          </a:stretch>
        </p:blipFill>
        <p:spPr bwMode="auto">
          <a:xfrm>
            <a:off x="4211960" y="1988840"/>
            <a:ext cx="576064" cy="345638"/>
          </a:xfrm>
          <a:prstGeom prst="rect">
            <a:avLst/>
          </a:prstGeom>
          <a:noFill/>
        </p:spPr>
      </p:pic>
      <p:pic>
        <p:nvPicPr>
          <p:cNvPr id="128" name="Picture 2" descr="Αρχείο:Flag of the NSDAP (1920–1945).svg"/>
          <p:cNvPicPr>
            <a:picLocks noChangeAspect="1" noChangeArrowheads="1"/>
          </p:cNvPicPr>
          <p:nvPr/>
        </p:nvPicPr>
        <p:blipFill>
          <a:blip r:embed="rId52" cstate="print"/>
          <a:srcRect/>
          <a:stretch>
            <a:fillRect/>
          </a:stretch>
        </p:blipFill>
        <p:spPr bwMode="auto">
          <a:xfrm>
            <a:off x="3419872" y="4365104"/>
            <a:ext cx="576064" cy="345638"/>
          </a:xfrm>
          <a:prstGeom prst="rect">
            <a:avLst/>
          </a:prstGeom>
          <a:noFill/>
        </p:spPr>
      </p:pic>
      <p:pic>
        <p:nvPicPr>
          <p:cNvPr id="129" name="Picture 2" descr="Αρχείο:Flag of the NSDAP (1920–1945).svg"/>
          <p:cNvPicPr>
            <a:picLocks noChangeAspect="1" noChangeArrowheads="1"/>
          </p:cNvPicPr>
          <p:nvPr/>
        </p:nvPicPr>
        <p:blipFill>
          <a:blip r:embed="rId52" cstate="print"/>
          <a:srcRect/>
          <a:stretch>
            <a:fillRect/>
          </a:stretch>
        </p:blipFill>
        <p:spPr bwMode="auto">
          <a:xfrm>
            <a:off x="2771800" y="1124744"/>
            <a:ext cx="576064" cy="345638"/>
          </a:xfrm>
          <a:prstGeom prst="rect">
            <a:avLst/>
          </a:prstGeom>
          <a:noFill/>
        </p:spPr>
      </p:pic>
      <p:pic>
        <p:nvPicPr>
          <p:cNvPr id="130" name="Picture 2" descr="Αρχείο:Flag of the NSDAP (1920–1945).svg"/>
          <p:cNvPicPr>
            <a:picLocks noChangeAspect="1" noChangeArrowheads="1"/>
          </p:cNvPicPr>
          <p:nvPr/>
        </p:nvPicPr>
        <p:blipFill>
          <a:blip r:embed="rId52" cstate="print"/>
          <a:srcRect/>
          <a:stretch>
            <a:fillRect/>
          </a:stretch>
        </p:blipFill>
        <p:spPr bwMode="auto">
          <a:xfrm>
            <a:off x="7596336" y="4005064"/>
            <a:ext cx="576064" cy="345638"/>
          </a:xfrm>
          <a:prstGeom prst="rect">
            <a:avLst/>
          </a:prstGeom>
          <a:noFill/>
        </p:spPr>
      </p:pic>
      <p:sp>
        <p:nvSpPr>
          <p:cNvPr id="131" name="130 - TextBox"/>
          <p:cNvSpPr txBox="1"/>
          <p:nvPr>
            <p:custDataLst>
              <p:tags r:id="rId49"/>
            </p:custDataLst>
          </p:nvPr>
        </p:nvSpPr>
        <p:spPr>
          <a:xfrm>
            <a:off x="251520" y="3068960"/>
            <a:ext cx="878446" cy="369332"/>
          </a:xfrm>
          <a:prstGeom prst="rect">
            <a:avLst/>
          </a:prstGeom>
          <a:solidFill>
            <a:srgbClr val="FFFF00"/>
          </a:solidFill>
        </p:spPr>
        <p:txBody>
          <a:bodyPr vert="horz" wrap="none" lIns="127000" tIns="0" rIns="127000" bIns="0" rtlCol="0" anchor="ctr">
            <a:spAutoFit/>
          </a:bodyPr>
          <a:lstStyle/>
          <a:p>
            <a:pPr algn="ctr"/>
            <a:r>
              <a:rPr lang="el-GR" sz="2400" b="1" dirty="0" smtClean="0">
                <a:solidFill>
                  <a:srgbClr val="FF4500"/>
                </a:solidFill>
                <a:latin typeface="Calibri"/>
              </a:rPr>
              <a:t>1939</a:t>
            </a:r>
            <a:endParaRPr lang="el-GR" sz="2400" b="1" dirty="0">
              <a:solidFill>
                <a:srgbClr val="FF4500"/>
              </a:solidFill>
              <a:latin typeface="Calibri"/>
            </a:endParaRPr>
          </a:p>
        </p:txBody>
      </p:sp>
      <p:pic>
        <p:nvPicPr>
          <p:cNvPr id="132" name="Picture 2" descr="Αρχείο:Flag of the United States (Pantone).svg"/>
          <p:cNvPicPr>
            <a:picLocks noChangeAspect="1" noChangeArrowheads="1"/>
          </p:cNvPicPr>
          <p:nvPr/>
        </p:nvPicPr>
        <p:blipFill>
          <a:blip r:embed="rId53" cstate="print"/>
          <a:srcRect/>
          <a:stretch>
            <a:fillRect/>
          </a:stretch>
        </p:blipFill>
        <p:spPr bwMode="auto">
          <a:xfrm>
            <a:off x="8100392" y="980728"/>
            <a:ext cx="667136" cy="360040"/>
          </a:xfrm>
          <a:prstGeom prst="rect">
            <a:avLst/>
          </a:prstGeom>
          <a:noFill/>
        </p:spPr>
      </p:pic>
      <p:pic>
        <p:nvPicPr>
          <p:cNvPr id="133" name="Picture 2" descr="Αρχείο:Flag of the United Kingdom.svg"/>
          <p:cNvPicPr>
            <a:picLocks noChangeAspect="1" noChangeArrowheads="1"/>
          </p:cNvPicPr>
          <p:nvPr/>
        </p:nvPicPr>
        <p:blipFill>
          <a:blip r:embed="rId54" cstate="print"/>
          <a:srcRect/>
          <a:stretch>
            <a:fillRect/>
          </a:stretch>
        </p:blipFill>
        <p:spPr bwMode="auto">
          <a:xfrm>
            <a:off x="4860032" y="1988840"/>
            <a:ext cx="521296" cy="288032"/>
          </a:xfrm>
          <a:prstGeom prst="rect">
            <a:avLst/>
          </a:prstGeom>
          <a:noFill/>
        </p:spPr>
      </p:pic>
      <p:pic>
        <p:nvPicPr>
          <p:cNvPr id="134" name="Picture 2" descr="Αρχείο:Flag of the United Kingdom.svg"/>
          <p:cNvPicPr>
            <a:picLocks noChangeAspect="1" noChangeArrowheads="1"/>
          </p:cNvPicPr>
          <p:nvPr/>
        </p:nvPicPr>
        <p:blipFill>
          <a:blip r:embed="rId54" cstate="print"/>
          <a:srcRect/>
          <a:stretch>
            <a:fillRect/>
          </a:stretch>
        </p:blipFill>
        <p:spPr bwMode="auto">
          <a:xfrm>
            <a:off x="5580112" y="5229200"/>
            <a:ext cx="521296" cy="360040"/>
          </a:xfrm>
          <a:prstGeom prst="rect">
            <a:avLst/>
          </a:prstGeom>
          <a:noFill/>
        </p:spPr>
      </p:pic>
      <p:pic>
        <p:nvPicPr>
          <p:cNvPr id="135" name="Picture 6" descr="Αρχείο:Flag of Japan.svg"/>
          <p:cNvPicPr>
            <a:picLocks noChangeAspect="1" noChangeArrowheads="1"/>
          </p:cNvPicPr>
          <p:nvPr/>
        </p:nvPicPr>
        <p:blipFill>
          <a:blip r:embed="rId55" cstate="print"/>
          <a:srcRect/>
          <a:stretch>
            <a:fillRect/>
          </a:stretch>
        </p:blipFill>
        <p:spPr bwMode="auto">
          <a:xfrm>
            <a:off x="8100392" y="476672"/>
            <a:ext cx="648072" cy="367704"/>
          </a:xfrm>
          <a:prstGeom prst="rect">
            <a:avLst/>
          </a:prstGeom>
          <a:noFill/>
          <a:ln w="3175">
            <a:solidFill>
              <a:schemeClr val="tx1"/>
            </a:solidFill>
          </a:ln>
        </p:spPr>
      </p:pic>
      <p:pic>
        <p:nvPicPr>
          <p:cNvPr id="136" name="Picture 6" descr="Αρχείο:Flag of the Soviet Union.svg"/>
          <p:cNvPicPr>
            <a:picLocks noChangeAspect="1" noChangeArrowheads="1"/>
          </p:cNvPicPr>
          <p:nvPr/>
        </p:nvPicPr>
        <p:blipFill>
          <a:blip r:embed="rId56" cstate="print"/>
          <a:srcRect/>
          <a:stretch>
            <a:fillRect/>
          </a:stretch>
        </p:blipFill>
        <p:spPr bwMode="auto">
          <a:xfrm>
            <a:off x="7596336" y="4437112"/>
            <a:ext cx="700698" cy="432048"/>
          </a:xfrm>
          <a:prstGeom prst="rect">
            <a:avLst/>
          </a:prstGeom>
          <a:noFill/>
        </p:spPr>
      </p:pic>
      <p:pic>
        <p:nvPicPr>
          <p:cNvPr id="139" name="Picture 2" descr="File:Flag of France.svg"/>
          <p:cNvPicPr>
            <a:picLocks noChangeAspect="1" noChangeArrowheads="1"/>
          </p:cNvPicPr>
          <p:nvPr/>
        </p:nvPicPr>
        <p:blipFill>
          <a:blip r:embed="rId57" cstate="print"/>
          <a:srcRect/>
          <a:stretch>
            <a:fillRect/>
          </a:stretch>
        </p:blipFill>
        <p:spPr bwMode="auto">
          <a:xfrm>
            <a:off x="2051720" y="5301208"/>
            <a:ext cx="576606" cy="360040"/>
          </a:xfrm>
          <a:prstGeom prst="rect">
            <a:avLst/>
          </a:prstGeom>
          <a:noFill/>
        </p:spPr>
      </p:pic>
      <p:pic>
        <p:nvPicPr>
          <p:cNvPr id="140" name="Picture 2" descr="Αρχείο:Flag of the United Kingdom.svg"/>
          <p:cNvPicPr>
            <a:picLocks noChangeAspect="1" noChangeArrowheads="1"/>
          </p:cNvPicPr>
          <p:nvPr/>
        </p:nvPicPr>
        <p:blipFill>
          <a:blip r:embed="rId54" cstate="print"/>
          <a:srcRect/>
          <a:stretch>
            <a:fillRect/>
          </a:stretch>
        </p:blipFill>
        <p:spPr bwMode="auto">
          <a:xfrm>
            <a:off x="1475656" y="5301208"/>
            <a:ext cx="521296" cy="332656"/>
          </a:xfrm>
          <a:prstGeom prst="rect">
            <a:avLst/>
          </a:prstGeom>
          <a:noFill/>
        </p:spPr>
      </p:pic>
      <p:pic>
        <p:nvPicPr>
          <p:cNvPr id="4100" name="Picture 4" descr="File:Flag of Greece.svg"/>
          <p:cNvPicPr>
            <a:picLocks noChangeAspect="1" noChangeArrowheads="1"/>
          </p:cNvPicPr>
          <p:nvPr/>
        </p:nvPicPr>
        <p:blipFill>
          <a:blip r:embed="rId58" cstate="print"/>
          <a:srcRect/>
          <a:stretch>
            <a:fillRect/>
          </a:stretch>
        </p:blipFill>
        <p:spPr bwMode="auto">
          <a:xfrm>
            <a:off x="6804248" y="1340768"/>
            <a:ext cx="528598" cy="352399"/>
          </a:xfrm>
          <a:prstGeom prst="rect">
            <a:avLst/>
          </a:prstGeom>
          <a:noFill/>
        </p:spPr>
      </p:pic>
      <p:pic>
        <p:nvPicPr>
          <p:cNvPr id="142" name="Picture 2" descr="File:Flag of France.svg"/>
          <p:cNvPicPr>
            <a:picLocks noChangeAspect="1" noChangeArrowheads="1"/>
          </p:cNvPicPr>
          <p:nvPr/>
        </p:nvPicPr>
        <p:blipFill>
          <a:blip r:embed="rId57" cstate="print"/>
          <a:srcRect/>
          <a:stretch>
            <a:fillRect/>
          </a:stretch>
        </p:blipFill>
        <p:spPr bwMode="auto">
          <a:xfrm>
            <a:off x="6156176" y="5229200"/>
            <a:ext cx="576606" cy="360040"/>
          </a:xfrm>
          <a:prstGeom prst="rect">
            <a:avLst/>
          </a:prstGeom>
          <a:noFill/>
        </p:spPr>
      </p:pic>
      <p:pic>
        <p:nvPicPr>
          <p:cNvPr id="143" name="Picture 2" descr="File:Flag of France.svg"/>
          <p:cNvPicPr>
            <a:picLocks noChangeAspect="1" noChangeArrowheads="1"/>
          </p:cNvPicPr>
          <p:nvPr/>
        </p:nvPicPr>
        <p:blipFill>
          <a:blip r:embed="rId57" cstate="print"/>
          <a:srcRect/>
          <a:stretch>
            <a:fillRect/>
          </a:stretch>
        </p:blipFill>
        <p:spPr bwMode="auto">
          <a:xfrm>
            <a:off x="3419872" y="4797152"/>
            <a:ext cx="576606" cy="360040"/>
          </a:xfrm>
          <a:prstGeom prst="rect">
            <a:avLst/>
          </a:prstGeom>
          <a:noFill/>
        </p:spPr>
      </p:pic>
    </p:spTree>
    <p:custDataLst>
      <p:tags r:id="rId1"/>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3" name="112 - Ευθεία γραμμή σύνδεσης"/>
          <p:cNvCxnSpPr/>
          <p:nvPr>
            <p:custDataLst>
              <p:tags r:id="rId2"/>
            </p:custDataLst>
          </p:nvPr>
        </p:nvCxnSpPr>
        <p:spPr>
          <a:xfrm flipV="1">
            <a:off x="6852357" y="545779"/>
            <a:ext cx="0" cy="2502221"/>
          </a:xfrm>
          <a:prstGeom prst="line">
            <a:avLst/>
          </a:prstGeom>
          <a:ln w="1270">
            <a:solidFill>
              <a:srgbClr val="CCCCCC"/>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111" name="110 - Ευθεία γραμμή σύνδεσης"/>
          <p:cNvCxnSpPr/>
          <p:nvPr>
            <p:custDataLst>
              <p:tags r:id="rId3"/>
            </p:custDataLst>
          </p:nvPr>
        </p:nvCxnSpPr>
        <p:spPr>
          <a:xfrm flipV="1">
            <a:off x="2351850" y="545779"/>
            <a:ext cx="0" cy="2502221"/>
          </a:xfrm>
          <a:prstGeom prst="line">
            <a:avLst/>
          </a:prstGeom>
          <a:ln w="1270">
            <a:solidFill>
              <a:srgbClr val="CCCCCC"/>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109" name="108 - Ευθεία γραμμή σύνδεσης" hidden="1"/>
          <p:cNvCxnSpPr/>
          <p:nvPr>
            <p:custDataLst>
              <p:tags r:id="rId4"/>
            </p:custDataLst>
          </p:nvPr>
        </p:nvCxnSpPr>
        <p:spPr>
          <a:xfrm>
            <a:off x="5369659" y="406079"/>
            <a:ext cx="1587" cy="0"/>
          </a:xfrm>
          <a:prstGeom prst="line">
            <a:avLst/>
          </a:prstGeom>
          <a:ln w="0">
            <a:solidFill>
              <a:srgbClr val="CCCCCC"/>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98" name="97 - Ορθογώνιο"/>
          <p:cNvSpPr/>
          <p:nvPr>
            <p:custDataLst>
              <p:tags r:id="rId5"/>
            </p:custDataLst>
          </p:nvPr>
        </p:nvSpPr>
        <p:spPr>
          <a:xfrm>
            <a:off x="2351215" y="266379"/>
            <a:ext cx="4501778" cy="279400"/>
          </a:xfrm>
          <a:prstGeom prst="rect">
            <a:avLst/>
          </a:prstGeom>
          <a:solidFill>
            <a:srgbClr val="0072BC"/>
          </a:solidFill>
          <a:ln w="0" cmpd="sng">
            <a:noFill/>
            <a:prstDash val="solid"/>
          </a:ln>
          <a:effectLst>
            <a:outerShdw blurRad="44450">
              <a:scrgbClr r="0" g="0" b="0">
                <a:alpha val="30000"/>
              </a:scrgbClr>
            </a:outerShdw>
          </a:effectLst>
          <a:scene3d>
            <a:camera prst="orthographicFront"/>
            <a:lightRig rig="threePt" dir="t"/>
          </a:scene3d>
          <a:sp3d>
            <a:bevelT w="17145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cxnSp>
        <p:nvCxnSpPr>
          <p:cNvPr id="95" name="94 - Ευθεία γραμμή σύνδεσης"/>
          <p:cNvCxnSpPr/>
          <p:nvPr>
            <p:custDataLst>
              <p:tags r:id="rId6"/>
            </p:custDataLst>
          </p:nvPr>
        </p:nvCxnSpPr>
        <p:spPr>
          <a:xfrm>
            <a:off x="2336388" y="3429000"/>
            <a:ext cx="0" cy="1157223"/>
          </a:xfrm>
          <a:prstGeom prst="line">
            <a:avLst/>
          </a:prstGeom>
          <a:ln w="15875">
            <a:solidFill>
              <a:schemeClr val="accent1"/>
            </a:solidFill>
            <a:headEnd type="none"/>
            <a:tailEnd type="none"/>
          </a:ln>
          <a:effectLst>
            <a:outerShdw blurRad="63500">
              <a:scrgbClr r="0" g="0" b="0">
                <a:alpha val="50000"/>
              </a:scrgbClr>
            </a:outerShdw>
          </a:effectLst>
        </p:spPr>
        <p:style>
          <a:lnRef idx="1">
            <a:schemeClr val="accent1"/>
          </a:lnRef>
          <a:fillRef idx="0">
            <a:schemeClr val="accent1"/>
          </a:fillRef>
          <a:effectRef idx="0">
            <a:schemeClr val="accent1"/>
          </a:effectRef>
          <a:fontRef idx="minor">
            <a:schemeClr val="tx1"/>
          </a:fontRef>
        </p:style>
      </p:cxnSp>
      <p:cxnSp>
        <p:nvCxnSpPr>
          <p:cNvPr id="84" name="83 - Ευθεία γραμμή σύνδεσης"/>
          <p:cNvCxnSpPr/>
          <p:nvPr>
            <p:custDataLst>
              <p:tags r:id="rId7"/>
            </p:custDataLst>
          </p:nvPr>
        </p:nvCxnSpPr>
        <p:spPr>
          <a:xfrm>
            <a:off x="3077422" y="891495"/>
            <a:ext cx="0" cy="2156504"/>
          </a:xfrm>
          <a:prstGeom prst="line">
            <a:avLst/>
          </a:prstGeom>
          <a:ln w="15875">
            <a:solidFill>
              <a:schemeClr val="accent1"/>
            </a:solidFill>
            <a:headEnd type="none"/>
            <a:tailEnd type="none"/>
          </a:ln>
          <a:effectLst>
            <a:outerShdw blurRad="63500">
              <a:scrgbClr r="0" g="0" b="0">
                <a:alpha val="50000"/>
              </a:scrgbClr>
            </a:outerShdw>
          </a:effectLst>
        </p:spPr>
        <p:style>
          <a:lnRef idx="1">
            <a:schemeClr val="accent1"/>
          </a:lnRef>
          <a:fillRef idx="0">
            <a:schemeClr val="accent1"/>
          </a:fillRef>
          <a:effectRef idx="0">
            <a:schemeClr val="accent1"/>
          </a:effectRef>
          <a:fontRef idx="minor">
            <a:schemeClr val="tx1"/>
          </a:fontRef>
        </p:style>
      </p:cxnSp>
      <p:cxnSp>
        <p:nvCxnSpPr>
          <p:cNvPr id="73" name="72 - Ευθεία γραμμή σύνδεσης"/>
          <p:cNvCxnSpPr/>
          <p:nvPr>
            <p:custDataLst>
              <p:tags r:id="rId8"/>
            </p:custDataLst>
          </p:nvPr>
        </p:nvCxnSpPr>
        <p:spPr>
          <a:xfrm>
            <a:off x="3522040" y="3429000"/>
            <a:ext cx="0" cy="546100"/>
          </a:xfrm>
          <a:prstGeom prst="line">
            <a:avLst/>
          </a:prstGeom>
          <a:ln w="15875">
            <a:solidFill>
              <a:schemeClr val="accent1"/>
            </a:solidFill>
            <a:headEnd type="none"/>
            <a:tailEnd type="none"/>
          </a:ln>
          <a:effectLst>
            <a:outerShdw blurRad="63500">
              <a:scrgbClr r="0" g="0" b="0">
                <a:alpha val="50000"/>
              </a:scrgbClr>
            </a:outerShdw>
          </a:effectLst>
        </p:spPr>
        <p:style>
          <a:lnRef idx="1">
            <a:schemeClr val="accent1"/>
          </a:lnRef>
          <a:fillRef idx="0">
            <a:schemeClr val="accent1"/>
          </a:fillRef>
          <a:effectRef idx="0">
            <a:schemeClr val="accent1"/>
          </a:effectRef>
          <a:fontRef idx="minor">
            <a:schemeClr val="tx1"/>
          </a:fontRef>
        </p:style>
      </p:cxnSp>
      <p:cxnSp>
        <p:nvCxnSpPr>
          <p:cNvPr id="63" name="62 - Ευθεία γραμμή σύνδεσης"/>
          <p:cNvCxnSpPr/>
          <p:nvPr>
            <p:custDataLst>
              <p:tags r:id="rId9"/>
            </p:custDataLst>
          </p:nvPr>
        </p:nvCxnSpPr>
        <p:spPr>
          <a:xfrm>
            <a:off x="4124130" y="1712845"/>
            <a:ext cx="0" cy="1335154"/>
          </a:xfrm>
          <a:prstGeom prst="line">
            <a:avLst/>
          </a:prstGeom>
          <a:ln w="15875">
            <a:solidFill>
              <a:schemeClr val="accent1"/>
            </a:solidFill>
            <a:headEnd type="none"/>
            <a:tailEnd type="none"/>
          </a:ln>
          <a:effectLst>
            <a:outerShdw blurRad="63500">
              <a:scrgbClr r="0" g="0" b="0">
                <a:alpha val="50000"/>
              </a:scrgbClr>
            </a:outerShdw>
          </a:effectLst>
        </p:spPr>
        <p:style>
          <a:lnRef idx="1">
            <a:schemeClr val="accent1"/>
          </a:lnRef>
          <a:fillRef idx="0">
            <a:schemeClr val="accent1"/>
          </a:fillRef>
          <a:effectRef idx="0">
            <a:schemeClr val="accent1"/>
          </a:effectRef>
          <a:fontRef idx="minor">
            <a:schemeClr val="tx1"/>
          </a:fontRef>
        </p:style>
      </p:cxnSp>
      <p:cxnSp>
        <p:nvCxnSpPr>
          <p:cNvPr id="52" name="51 - Ευθεία γραμμή σύνδεσης"/>
          <p:cNvCxnSpPr/>
          <p:nvPr>
            <p:custDataLst>
              <p:tags r:id="rId10"/>
            </p:custDataLst>
          </p:nvPr>
        </p:nvCxnSpPr>
        <p:spPr>
          <a:xfrm>
            <a:off x="5319047" y="3429000"/>
            <a:ext cx="0" cy="1023110"/>
          </a:xfrm>
          <a:prstGeom prst="line">
            <a:avLst/>
          </a:prstGeom>
          <a:ln w="15875">
            <a:solidFill>
              <a:schemeClr val="accent1"/>
            </a:solidFill>
            <a:headEnd type="none"/>
            <a:tailEnd type="none"/>
          </a:ln>
          <a:effectLst>
            <a:outerShdw blurRad="63500">
              <a:scrgbClr r="0" g="0" b="0">
                <a:alpha val="50000"/>
              </a:scrgbClr>
            </a:outerShdw>
          </a:effectLst>
        </p:spPr>
        <p:style>
          <a:lnRef idx="1">
            <a:schemeClr val="accent1"/>
          </a:lnRef>
          <a:fillRef idx="0">
            <a:schemeClr val="accent1"/>
          </a:fillRef>
          <a:effectRef idx="0">
            <a:schemeClr val="accent1"/>
          </a:effectRef>
          <a:fontRef idx="minor">
            <a:schemeClr val="tx1"/>
          </a:fontRef>
        </p:style>
      </p:cxnSp>
      <p:cxnSp>
        <p:nvCxnSpPr>
          <p:cNvPr id="41" name="40 - Ευθεία γραμμή σύνδεσης"/>
          <p:cNvCxnSpPr/>
          <p:nvPr>
            <p:custDataLst>
              <p:tags r:id="rId11"/>
            </p:custDataLst>
          </p:nvPr>
        </p:nvCxnSpPr>
        <p:spPr>
          <a:xfrm>
            <a:off x="5351467" y="2532889"/>
            <a:ext cx="0" cy="515111"/>
          </a:xfrm>
          <a:prstGeom prst="line">
            <a:avLst/>
          </a:prstGeom>
          <a:ln w="15875">
            <a:solidFill>
              <a:schemeClr val="accent1"/>
            </a:solidFill>
            <a:headEnd type="none"/>
            <a:tailEnd type="none"/>
          </a:ln>
          <a:effectLst>
            <a:outerShdw blurRad="63500">
              <a:scrgbClr r="0" g="0" b="0">
                <a:alpha val="50000"/>
              </a:scrgbClr>
            </a:outerShdw>
          </a:effectLst>
        </p:spPr>
        <p:style>
          <a:lnRef idx="1">
            <a:schemeClr val="accent1"/>
          </a:lnRef>
          <a:fillRef idx="0">
            <a:schemeClr val="accent1"/>
          </a:fillRef>
          <a:effectRef idx="0">
            <a:schemeClr val="accent1"/>
          </a:effectRef>
          <a:fontRef idx="minor">
            <a:schemeClr val="tx1"/>
          </a:fontRef>
        </p:style>
      </p:cxnSp>
      <p:cxnSp>
        <p:nvCxnSpPr>
          <p:cNvPr id="31" name="30 - Ευθεία γραμμή σύνδεσης"/>
          <p:cNvCxnSpPr/>
          <p:nvPr>
            <p:custDataLst>
              <p:tags r:id="rId12"/>
            </p:custDataLst>
          </p:nvPr>
        </p:nvCxnSpPr>
        <p:spPr>
          <a:xfrm>
            <a:off x="5809982" y="3429000"/>
            <a:ext cx="0" cy="546100"/>
          </a:xfrm>
          <a:prstGeom prst="line">
            <a:avLst/>
          </a:prstGeom>
          <a:ln w="15875">
            <a:solidFill>
              <a:schemeClr val="accent1"/>
            </a:solidFill>
            <a:headEnd type="none"/>
            <a:tailEnd type="none"/>
          </a:ln>
          <a:effectLst>
            <a:outerShdw blurRad="63500">
              <a:scrgbClr r="0" g="0" b="0">
                <a:alpha val="50000"/>
              </a:scrgbClr>
            </a:outerShdw>
          </a:effectLst>
        </p:spPr>
        <p:style>
          <a:lnRef idx="1">
            <a:schemeClr val="accent1"/>
          </a:lnRef>
          <a:fillRef idx="0">
            <a:schemeClr val="accent1"/>
          </a:fillRef>
          <a:effectRef idx="0">
            <a:schemeClr val="accent1"/>
          </a:effectRef>
          <a:fontRef idx="minor">
            <a:schemeClr val="tx1"/>
          </a:fontRef>
        </p:style>
      </p:cxnSp>
      <p:cxnSp>
        <p:nvCxnSpPr>
          <p:cNvPr id="21" name="20 - Ευθεία γραμμή σύνδεσης"/>
          <p:cNvCxnSpPr/>
          <p:nvPr>
            <p:custDataLst>
              <p:tags r:id="rId13"/>
            </p:custDataLst>
          </p:nvPr>
        </p:nvCxnSpPr>
        <p:spPr>
          <a:xfrm>
            <a:off x="6870586" y="2532889"/>
            <a:ext cx="0" cy="515111"/>
          </a:xfrm>
          <a:prstGeom prst="line">
            <a:avLst/>
          </a:prstGeom>
          <a:ln w="15875">
            <a:solidFill>
              <a:schemeClr val="accent1"/>
            </a:solidFill>
            <a:headEnd type="none"/>
            <a:tailEnd type="none"/>
          </a:ln>
          <a:effectLst>
            <a:outerShdw blurRad="63500">
              <a:scrgbClr r="0" g="0" b="0">
                <a:alpha val="50000"/>
              </a:scrgbClr>
            </a:outerShdw>
          </a:effectLst>
        </p:spPr>
        <p:style>
          <a:lnRef idx="1">
            <a:schemeClr val="accent1"/>
          </a:lnRef>
          <a:fillRef idx="0">
            <a:schemeClr val="accent1"/>
          </a:fillRef>
          <a:effectRef idx="0">
            <a:schemeClr val="accent1"/>
          </a:effectRef>
          <a:fontRef idx="minor">
            <a:schemeClr val="tx1"/>
          </a:fontRef>
        </p:style>
      </p:cxnSp>
      <p:sp>
        <p:nvSpPr>
          <p:cNvPr id="2" name="1 - Ορθογώνιο"/>
          <p:cNvSpPr/>
          <p:nvPr>
            <p:custDataLst>
              <p:tags r:id="rId14"/>
            </p:custDataLst>
          </p:nvPr>
        </p:nvSpPr>
        <p:spPr>
          <a:xfrm>
            <a:off x="1188720" y="3048000"/>
            <a:ext cx="6766560" cy="381000"/>
          </a:xfrm>
          <a:prstGeom prst="rect">
            <a:avLst/>
          </a:prstGeom>
          <a:gradFill flip="none" rotWithShape="1">
            <a:gsLst>
              <a:gs pos="0">
                <a:srgbClr val="B2B2B2"/>
              </a:gs>
              <a:gs pos="100000">
                <a:srgbClr val="B2B2B2"/>
              </a:gs>
              <a:gs pos="50000">
                <a:srgbClr val="F2F2F2"/>
              </a:gs>
              <a:gs pos="100000">
                <a:srgbClr val="FFFFFF"/>
              </a:gs>
            </a:gsLst>
            <a:lin ang="5400000" scaled="1"/>
            <a:tileRect/>
          </a:gradFill>
          <a:ln>
            <a:noFill/>
          </a:ln>
          <a:effectLst>
            <a:reflection blurRad="6350" stA="50000" endA="300" endPos="55500" dist="50800" dir="5400000" sy="-100000" algn="bl" rotWithShape="0"/>
          </a:effectLst>
          <a:scene3d>
            <a:camera prst="orthographicFront"/>
            <a:lightRig rig="threePt" dir="t">
              <a:rot lat="0" lon="0" rev="8700000"/>
            </a:lightRig>
          </a:scene3d>
          <a:sp3d>
            <a:bevelT w="1651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3" name="2 - TextBox"/>
          <p:cNvSpPr txBox="1"/>
          <p:nvPr>
            <p:custDataLst>
              <p:tags r:id="rId15"/>
            </p:custDataLst>
          </p:nvPr>
        </p:nvSpPr>
        <p:spPr>
          <a:xfrm>
            <a:off x="1188720" y="3048000"/>
            <a:ext cx="1691639" cy="381000"/>
          </a:xfrm>
          <a:prstGeom prst="rect">
            <a:avLst/>
          </a:prstGeom>
          <a:noFill/>
        </p:spPr>
        <p:txBody>
          <a:bodyPr vert="horz" wrap="square" lIns="91440" tIns="45720" rIns="91440" bIns="45720" rtlCol="0" anchor="ctr" anchorCtr="0">
            <a:noAutofit/>
          </a:bodyPr>
          <a:lstStyle/>
          <a:p>
            <a:r>
              <a:rPr lang="el-GR" sz="1400" dirty="0" smtClean="0">
                <a:latin typeface="Calibri"/>
              </a:rPr>
              <a:t>1942</a:t>
            </a:r>
            <a:endParaRPr lang="el-GR" sz="1400" dirty="0">
              <a:latin typeface="Calibri"/>
            </a:endParaRPr>
          </a:p>
        </p:txBody>
      </p:sp>
      <p:sp>
        <p:nvSpPr>
          <p:cNvPr id="5" name="4 - TextBox"/>
          <p:cNvSpPr txBox="1"/>
          <p:nvPr>
            <p:custDataLst>
              <p:tags r:id="rId16"/>
            </p:custDataLst>
          </p:nvPr>
        </p:nvSpPr>
        <p:spPr>
          <a:xfrm>
            <a:off x="2880360" y="3048000"/>
            <a:ext cx="1691639" cy="381000"/>
          </a:xfrm>
          <a:prstGeom prst="rect">
            <a:avLst/>
          </a:prstGeom>
          <a:noFill/>
        </p:spPr>
        <p:txBody>
          <a:bodyPr vert="horz" wrap="square" lIns="91440" tIns="45720" rIns="91440" bIns="45720" rtlCol="0" anchor="ctr" anchorCtr="0">
            <a:noAutofit/>
          </a:bodyPr>
          <a:lstStyle/>
          <a:p>
            <a:r>
              <a:rPr lang="el-GR" sz="1400" smtClean="0">
                <a:latin typeface="Calibri"/>
              </a:rPr>
              <a:t>1943</a:t>
            </a:r>
            <a:endParaRPr lang="el-GR" sz="1400">
              <a:latin typeface="Calibri"/>
            </a:endParaRPr>
          </a:p>
        </p:txBody>
      </p:sp>
      <p:sp>
        <p:nvSpPr>
          <p:cNvPr id="7" name="6 - TextBox"/>
          <p:cNvSpPr txBox="1"/>
          <p:nvPr>
            <p:custDataLst>
              <p:tags r:id="rId17"/>
            </p:custDataLst>
          </p:nvPr>
        </p:nvSpPr>
        <p:spPr>
          <a:xfrm>
            <a:off x="4572000" y="3048000"/>
            <a:ext cx="1691639" cy="381000"/>
          </a:xfrm>
          <a:prstGeom prst="rect">
            <a:avLst/>
          </a:prstGeom>
          <a:noFill/>
        </p:spPr>
        <p:txBody>
          <a:bodyPr vert="horz" wrap="square" lIns="91440" tIns="45720" rIns="91440" bIns="45720" rtlCol="0" anchor="ctr" anchorCtr="0">
            <a:noAutofit/>
          </a:bodyPr>
          <a:lstStyle/>
          <a:p>
            <a:r>
              <a:rPr lang="el-GR" sz="1400" smtClean="0">
                <a:latin typeface="Calibri"/>
              </a:rPr>
              <a:t>1944</a:t>
            </a:r>
            <a:endParaRPr lang="el-GR" sz="1400">
              <a:latin typeface="Calibri"/>
            </a:endParaRPr>
          </a:p>
        </p:txBody>
      </p:sp>
      <p:sp>
        <p:nvSpPr>
          <p:cNvPr id="9" name="8 - TextBox"/>
          <p:cNvSpPr txBox="1"/>
          <p:nvPr>
            <p:custDataLst>
              <p:tags r:id="rId18"/>
            </p:custDataLst>
          </p:nvPr>
        </p:nvSpPr>
        <p:spPr>
          <a:xfrm>
            <a:off x="6263640" y="3048000"/>
            <a:ext cx="1691639" cy="381000"/>
          </a:xfrm>
          <a:prstGeom prst="rect">
            <a:avLst/>
          </a:prstGeom>
          <a:noFill/>
        </p:spPr>
        <p:txBody>
          <a:bodyPr vert="horz" wrap="square" lIns="91440" tIns="45720" rIns="91440" bIns="45720" rtlCol="0" anchor="ctr" anchorCtr="0">
            <a:noAutofit/>
          </a:bodyPr>
          <a:lstStyle/>
          <a:p>
            <a:r>
              <a:rPr lang="el-GR" sz="1400" smtClean="0">
                <a:latin typeface="Calibri"/>
              </a:rPr>
              <a:t>1945</a:t>
            </a:r>
            <a:endParaRPr lang="el-GR" sz="1400">
              <a:latin typeface="Calibri"/>
            </a:endParaRPr>
          </a:p>
        </p:txBody>
      </p:sp>
      <p:sp>
        <p:nvSpPr>
          <p:cNvPr id="11" name="10 - TextBox"/>
          <p:cNvSpPr txBox="1"/>
          <p:nvPr>
            <p:custDataLst>
              <p:tags r:id="rId19"/>
            </p:custDataLst>
          </p:nvPr>
        </p:nvSpPr>
        <p:spPr>
          <a:xfrm>
            <a:off x="8006576" y="3130778"/>
            <a:ext cx="621965" cy="215444"/>
          </a:xfrm>
          <a:prstGeom prst="rect">
            <a:avLst/>
          </a:prstGeom>
          <a:noFill/>
        </p:spPr>
        <p:txBody>
          <a:bodyPr vert="horz" wrap="none" lIns="127000" tIns="0" rIns="127000" bIns="0" rtlCol="0" anchor="ctr">
            <a:spAutoFit/>
          </a:bodyPr>
          <a:lstStyle/>
          <a:p>
            <a:pPr algn="ctr"/>
            <a:r>
              <a:rPr lang="el-GR" sz="1400" b="1" dirty="0" smtClean="0">
                <a:solidFill>
                  <a:srgbClr val="FF4500"/>
                </a:solidFill>
                <a:latin typeface="Calibri"/>
              </a:rPr>
              <a:t>1945</a:t>
            </a:r>
            <a:endParaRPr lang="el-GR" sz="1400" b="1" dirty="0">
              <a:solidFill>
                <a:srgbClr val="FF4500"/>
              </a:solidFill>
              <a:latin typeface="Calibri"/>
            </a:endParaRPr>
          </a:p>
        </p:txBody>
      </p:sp>
      <p:sp>
        <p:nvSpPr>
          <p:cNvPr id="15" name="14 - Διάγραμμα ροής: Συγχώνευση"/>
          <p:cNvSpPr/>
          <p:nvPr>
            <p:custDataLst>
              <p:tags r:id="rId20"/>
            </p:custDataLst>
          </p:nvPr>
        </p:nvSpPr>
        <p:spPr>
          <a:xfrm rot="16200000">
            <a:off x="6895986" y="2532888"/>
            <a:ext cx="165100" cy="165100"/>
          </a:xfrm>
          <a:prstGeom prst="flowChartMerge">
            <a:avLst/>
          </a:prstGeom>
          <a:solidFill>
            <a:schemeClr val="tx2"/>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17" name="16 - TextBox"/>
          <p:cNvSpPr txBox="1"/>
          <p:nvPr>
            <p:custDataLst>
              <p:tags r:id="rId21"/>
            </p:custDataLst>
          </p:nvPr>
        </p:nvSpPr>
        <p:spPr>
          <a:xfrm>
            <a:off x="7124586" y="2390371"/>
            <a:ext cx="1524000" cy="344710"/>
          </a:xfrm>
          <a:prstGeom prst="rect">
            <a:avLst/>
          </a:prstGeom>
          <a:noFill/>
        </p:spPr>
        <p:txBody>
          <a:bodyPr vert="horz" wrap="square" lIns="0" tIns="0" rIns="0" bIns="0" rtlCol="0" anchorCtr="0">
            <a:spAutoFit/>
          </a:bodyPr>
          <a:lstStyle/>
          <a:p>
            <a:pPr>
              <a:lnSpc>
                <a:spcPct val="80000"/>
              </a:lnSpc>
            </a:pPr>
            <a:r>
              <a:rPr lang="el-GR" sz="1400" b="1" dirty="0" smtClean="0">
                <a:latin typeface="Calibri"/>
              </a:rPr>
              <a:t>Συνθηκολόγηση Γερμανίας</a:t>
            </a:r>
            <a:endParaRPr lang="el-GR" sz="1400" b="1" dirty="0">
              <a:latin typeface="Calibri"/>
            </a:endParaRPr>
          </a:p>
        </p:txBody>
      </p:sp>
      <p:sp>
        <p:nvSpPr>
          <p:cNvPr id="19" name="18 - TextBox"/>
          <p:cNvSpPr txBox="1"/>
          <p:nvPr>
            <p:custDataLst>
              <p:tags r:id="rId22"/>
            </p:custDataLst>
          </p:nvPr>
        </p:nvSpPr>
        <p:spPr>
          <a:xfrm>
            <a:off x="7164288" y="2708920"/>
            <a:ext cx="686085" cy="215444"/>
          </a:xfrm>
          <a:prstGeom prst="rect">
            <a:avLst/>
          </a:prstGeom>
          <a:noFill/>
        </p:spPr>
        <p:txBody>
          <a:bodyPr vert="horz" wrap="none" lIns="0" tIns="0" rIns="0" bIns="0" rtlCol="0" anchorCtr="0">
            <a:spAutoFit/>
          </a:bodyPr>
          <a:lstStyle/>
          <a:p>
            <a:r>
              <a:rPr lang="el-GR" sz="1400" dirty="0" smtClean="0">
                <a:solidFill>
                  <a:srgbClr val="1F497E"/>
                </a:solidFill>
                <a:latin typeface="Calibri"/>
              </a:rPr>
              <a:t>7/5/1945</a:t>
            </a:r>
            <a:endParaRPr lang="el-GR" sz="1400" dirty="0">
              <a:solidFill>
                <a:srgbClr val="1F497E"/>
              </a:solidFill>
              <a:latin typeface="Calibri"/>
            </a:endParaRPr>
          </a:p>
        </p:txBody>
      </p:sp>
      <p:sp>
        <p:nvSpPr>
          <p:cNvPr id="25" name="24 - Διάγραμμα ροής: Συγχώνευση"/>
          <p:cNvSpPr/>
          <p:nvPr>
            <p:custDataLst>
              <p:tags r:id="rId23"/>
            </p:custDataLst>
          </p:nvPr>
        </p:nvSpPr>
        <p:spPr>
          <a:xfrm rot="16200000">
            <a:off x="5835382" y="3810000"/>
            <a:ext cx="165100" cy="165100"/>
          </a:xfrm>
          <a:prstGeom prst="flowChartMerge">
            <a:avLst/>
          </a:prstGeom>
          <a:solidFill>
            <a:schemeClr val="accent6"/>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27" name="26 - TextBox"/>
          <p:cNvSpPr txBox="1"/>
          <p:nvPr>
            <p:custDataLst>
              <p:tags r:id="rId24"/>
            </p:custDataLst>
          </p:nvPr>
        </p:nvSpPr>
        <p:spPr>
          <a:xfrm>
            <a:off x="6063982" y="3599772"/>
            <a:ext cx="2756490" cy="344710"/>
          </a:xfrm>
          <a:prstGeom prst="rect">
            <a:avLst/>
          </a:prstGeom>
          <a:noFill/>
        </p:spPr>
        <p:txBody>
          <a:bodyPr vert="horz" wrap="square" lIns="0" tIns="0" rIns="0" bIns="0" rtlCol="0" anchorCtr="0">
            <a:spAutoFit/>
          </a:bodyPr>
          <a:lstStyle/>
          <a:p>
            <a:pPr>
              <a:lnSpc>
                <a:spcPct val="80000"/>
              </a:lnSpc>
            </a:pPr>
            <a:r>
              <a:rPr lang="el-GR" sz="1400" b="1" dirty="0" smtClean="0">
                <a:latin typeface="Calibri"/>
              </a:rPr>
              <a:t>Απελευθέρωση Γαλλίας, Βελγίου, </a:t>
            </a:r>
            <a:r>
              <a:rPr lang="el-GR" sz="1400" b="1" dirty="0" err="1" smtClean="0">
                <a:latin typeface="Calibri"/>
              </a:rPr>
              <a:t>Λουξεμβουργου</a:t>
            </a:r>
            <a:r>
              <a:rPr lang="el-GR" sz="1400" b="1" dirty="0" smtClean="0">
                <a:latin typeface="Calibri"/>
              </a:rPr>
              <a:t>, Ολλανδίας</a:t>
            </a:r>
            <a:endParaRPr lang="el-GR" sz="1400" b="1" dirty="0">
              <a:latin typeface="Calibri"/>
            </a:endParaRPr>
          </a:p>
        </p:txBody>
      </p:sp>
      <p:sp>
        <p:nvSpPr>
          <p:cNvPr id="29" name="28 - TextBox"/>
          <p:cNvSpPr txBox="1"/>
          <p:nvPr>
            <p:custDataLst>
              <p:tags r:id="rId25"/>
            </p:custDataLst>
          </p:nvPr>
        </p:nvSpPr>
        <p:spPr>
          <a:xfrm>
            <a:off x="6084168" y="3933056"/>
            <a:ext cx="1324080" cy="215444"/>
          </a:xfrm>
          <a:prstGeom prst="rect">
            <a:avLst/>
          </a:prstGeom>
          <a:noFill/>
        </p:spPr>
        <p:txBody>
          <a:bodyPr vert="horz" wrap="none" lIns="0" tIns="0" rIns="0" bIns="0" rtlCol="0" anchor="ctr" anchorCtr="0">
            <a:spAutoFit/>
          </a:bodyPr>
          <a:lstStyle/>
          <a:p>
            <a:r>
              <a:rPr lang="el-GR" sz="1400" dirty="0" smtClean="0">
                <a:solidFill>
                  <a:srgbClr val="1F497E"/>
                </a:solidFill>
                <a:latin typeface="Calibri"/>
              </a:rPr>
              <a:t>Σεπτέμβριος 1944</a:t>
            </a:r>
            <a:endParaRPr lang="el-GR" sz="1400" dirty="0">
              <a:solidFill>
                <a:srgbClr val="1F497E"/>
              </a:solidFill>
              <a:latin typeface="Calibri"/>
            </a:endParaRPr>
          </a:p>
        </p:txBody>
      </p:sp>
      <p:sp>
        <p:nvSpPr>
          <p:cNvPr id="35" name="34 - Διάγραμμα ροής: Συγχώνευση"/>
          <p:cNvSpPr/>
          <p:nvPr>
            <p:custDataLst>
              <p:tags r:id="rId26"/>
            </p:custDataLst>
          </p:nvPr>
        </p:nvSpPr>
        <p:spPr>
          <a:xfrm rot="16200000">
            <a:off x="5376867" y="2532888"/>
            <a:ext cx="165100" cy="165100"/>
          </a:xfrm>
          <a:prstGeom prst="flowChartMerge">
            <a:avLst/>
          </a:prstGeom>
          <a:solidFill>
            <a:schemeClr val="accent5"/>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37" name="36 - TextBox"/>
          <p:cNvSpPr txBox="1"/>
          <p:nvPr>
            <p:custDataLst>
              <p:tags r:id="rId27"/>
            </p:custDataLst>
          </p:nvPr>
        </p:nvSpPr>
        <p:spPr>
          <a:xfrm>
            <a:off x="5580112" y="2276872"/>
            <a:ext cx="914353" cy="349006"/>
          </a:xfrm>
          <a:prstGeom prst="rect">
            <a:avLst/>
          </a:prstGeom>
          <a:noFill/>
        </p:spPr>
        <p:txBody>
          <a:bodyPr vert="horz" wrap="none" lIns="0" tIns="0" rIns="0" bIns="0" rtlCol="0" anchorCtr="0">
            <a:spAutoFit/>
          </a:bodyPr>
          <a:lstStyle/>
          <a:p>
            <a:pPr>
              <a:lnSpc>
                <a:spcPct val="80000"/>
              </a:lnSpc>
            </a:pPr>
            <a:r>
              <a:rPr lang="el-GR" sz="1400" b="1" dirty="0" smtClean="0">
                <a:latin typeface="Calibri"/>
              </a:rPr>
              <a:t>Σοβιετική</a:t>
            </a:r>
          </a:p>
          <a:p>
            <a:pPr>
              <a:lnSpc>
                <a:spcPct val="80000"/>
              </a:lnSpc>
            </a:pPr>
            <a:r>
              <a:rPr lang="el-GR" sz="1400" b="1" dirty="0" smtClean="0">
                <a:latin typeface="Calibri"/>
              </a:rPr>
              <a:t> Αντεπίθεση</a:t>
            </a:r>
            <a:endParaRPr lang="el-GR" sz="1400" b="1" dirty="0">
              <a:latin typeface="Calibri"/>
            </a:endParaRPr>
          </a:p>
        </p:txBody>
      </p:sp>
      <p:sp>
        <p:nvSpPr>
          <p:cNvPr id="39" name="38 - TextBox"/>
          <p:cNvSpPr txBox="1"/>
          <p:nvPr>
            <p:custDataLst>
              <p:tags r:id="rId28"/>
            </p:custDataLst>
          </p:nvPr>
        </p:nvSpPr>
        <p:spPr>
          <a:xfrm>
            <a:off x="5605467" y="2618904"/>
            <a:ext cx="940963" cy="215444"/>
          </a:xfrm>
          <a:prstGeom prst="rect">
            <a:avLst/>
          </a:prstGeom>
          <a:noFill/>
        </p:spPr>
        <p:txBody>
          <a:bodyPr vert="horz" wrap="none" lIns="0" tIns="0" rIns="0" bIns="0" rtlCol="0" anchorCtr="0">
            <a:spAutoFit/>
          </a:bodyPr>
          <a:lstStyle/>
          <a:p>
            <a:r>
              <a:rPr lang="el-GR" sz="1400" dirty="0" smtClean="0">
                <a:solidFill>
                  <a:srgbClr val="1F497E"/>
                </a:solidFill>
                <a:latin typeface="Calibri"/>
              </a:rPr>
              <a:t>Ιούνιος 1944</a:t>
            </a:r>
            <a:endParaRPr lang="el-GR" sz="1400" dirty="0">
              <a:solidFill>
                <a:srgbClr val="1F497E"/>
              </a:solidFill>
              <a:latin typeface="Calibri"/>
            </a:endParaRPr>
          </a:p>
        </p:txBody>
      </p:sp>
      <p:sp>
        <p:nvSpPr>
          <p:cNvPr id="46" name="45 - Διάγραμμα ροής: Συγχώνευση"/>
          <p:cNvSpPr/>
          <p:nvPr>
            <p:custDataLst>
              <p:tags r:id="rId29"/>
            </p:custDataLst>
          </p:nvPr>
        </p:nvSpPr>
        <p:spPr>
          <a:xfrm rot="16200000">
            <a:off x="5344447" y="4287010"/>
            <a:ext cx="165100" cy="165100"/>
          </a:xfrm>
          <a:prstGeom prst="flowChartMerge">
            <a:avLst/>
          </a:prstGeom>
          <a:solidFill>
            <a:schemeClr val="accent4"/>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48" name="47 - TextBox"/>
          <p:cNvSpPr txBox="1"/>
          <p:nvPr>
            <p:custDataLst>
              <p:tags r:id="rId30"/>
            </p:custDataLst>
          </p:nvPr>
        </p:nvSpPr>
        <p:spPr>
          <a:xfrm>
            <a:off x="5580112" y="4293096"/>
            <a:ext cx="1600759" cy="172355"/>
          </a:xfrm>
          <a:prstGeom prst="rect">
            <a:avLst/>
          </a:prstGeom>
          <a:noFill/>
        </p:spPr>
        <p:txBody>
          <a:bodyPr vert="horz" wrap="none" lIns="0" tIns="0" rIns="0" bIns="0" rtlCol="0" anchorCtr="0">
            <a:spAutoFit/>
          </a:bodyPr>
          <a:lstStyle/>
          <a:p>
            <a:pPr>
              <a:lnSpc>
                <a:spcPct val="80000"/>
              </a:lnSpc>
            </a:pPr>
            <a:r>
              <a:rPr lang="el-GR" sz="1400" b="1" smtClean="0">
                <a:latin typeface="Calibri"/>
              </a:rPr>
              <a:t>Απόβαση Νορμανδία</a:t>
            </a:r>
            <a:endParaRPr lang="el-GR" sz="1400" b="1">
              <a:latin typeface="Calibri"/>
            </a:endParaRPr>
          </a:p>
        </p:txBody>
      </p:sp>
      <p:sp>
        <p:nvSpPr>
          <p:cNvPr id="50" name="49 - TextBox"/>
          <p:cNvSpPr txBox="1"/>
          <p:nvPr>
            <p:custDataLst>
              <p:tags r:id="rId31"/>
            </p:custDataLst>
          </p:nvPr>
        </p:nvSpPr>
        <p:spPr>
          <a:xfrm>
            <a:off x="5580112" y="4437112"/>
            <a:ext cx="686085" cy="215444"/>
          </a:xfrm>
          <a:prstGeom prst="rect">
            <a:avLst/>
          </a:prstGeom>
          <a:noFill/>
        </p:spPr>
        <p:txBody>
          <a:bodyPr vert="horz" wrap="none" lIns="0" tIns="0" rIns="0" bIns="0" rtlCol="0" anchor="ctr" anchorCtr="0">
            <a:spAutoFit/>
          </a:bodyPr>
          <a:lstStyle/>
          <a:p>
            <a:r>
              <a:rPr lang="el-GR" sz="1400" dirty="0" smtClean="0">
                <a:solidFill>
                  <a:srgbClr val="1F497E"/>
                </a:solidFill>
                <a:latin typeface="Calibri"/>
              </a:rPr>
              <a:t>6/6/1944</a:t>
            </a:r>
            <a:endParaRPr lang="el-GR" sz="1400" dirty="0">
              <a:solidFill>
                <a:srgbClr val="1F497E"/>
              </a:solidFill>
              <a:latin typeface="Calibri"/>
            </a:endParaRPr>
          </a:p>
        </p:txBody>
      </p:sp>
      <p:sp>
        <p:nvSpPr>
          <p:cNvPr id="57" name="56 - Διάγραμμα ροής: Συγχώνευση"/>
          <p:cNvSpPr/>
          <p:nvPr>
            <p:custDataLst>
              <p:tags r:id="rId32"/>
            </p:custDataLst>
          </p:nvPr>
        </p:nvSpPr>
        <p:spPr>
          <a:xfrm rot="16200000">
            <a:off x="4149530" y="1712845"/>
            <a:ext cx="165100" cy="165100"/>
          </a:xfrm>
          <a:prstGeom prst="flowChartMerge">
            <a:avLst/>
          </a:prstGeom>
          <a:solidFill>
            <a:schemeClr val="accent3"/>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59" name="58 - TextBox"/>
          <p:cNvSpPr txBox="1"/>
          <p:nvPr>
            <p:custDataLst>
              <p:tags r:id="rId33"/>
            </p:custDataLst>
          </p:nvPr>
        </p:nvSpPr>
        <p:spPr>
          <a:xfrm>
            <a:off x="4378130" y="1502619"/>
            <a:ext cx="1129974" cy="689420"/>
          </a:xfrm>
          <a:prstGeom prst="rect">
            <a:avLst/>
          </a:prstGeom>
          <a:noFill/>
        </p:spPr>
        <p:txBody>
          <a:bodyPr vert="horz" wrap="square" lIns="0" tIns="0" rIns="0" bIns="0" rtlCol="0" anchorCtr="0">
            <a:spAutoFit/>
          </a:bodyPr>
          <a:lstStyle/>
          <a:p>
            <a:pPr>
              <a:lnSpc>
                <a:spcPct val="80000"/>
              </a:lnSpc>
            </a:pPr>
            <a:r>
              <a:rPr lang="el-GR" sz="1400" b="1" dirty="0" smtClean="0">
                <a:latin typeface="Calibri"/>
              </a:rPr>
              <a:t>Κατάρρευση Μουσολίνι. Ανακωχή </a:t>
            </a:r>
            <a:r>
              <a:rPr lang="el-GR" sz="1400" b="1" dirty="0" err="1" smtClean="0">
                <a:latin typeface="Calibri"/>
              </a:rPr>
              <a:t>Μπαντόλιο</a:t>
            </a:r>
            <a:r>
              <a:rPr lang="el-GR" sz="1400" b="1" dirty="0" smtClean="0">
                <a:latin typeface="Calibri"/>
              </a:rPr>
              <a:t> </a:t>
            </a:r>
            <a:endParaRPr lang="el-GR" sz="1400" b="1" dirty="0">
              <a:latin typeface="Calibri"/>
            </a:endParaRPr>
          </a:p>
        </p:txBody>
      </p:sp>
      <p:sp>
        <p:nvSpPr>
          <p:cNvPr id="61" name="60 - TextBox"/>
          <p:cNvSpPr txBox="1"/>
          <p:nvPr>
            <p:custDataLst>
              <p:tags r:id="rId34"/>
            </p:custDataLst>
          </p:nvPr>
        </p:nvSpPr>
        <p:spPr>
          <a:xfrm>
            <a:off x="4355976" y="2132856"/>
            <a:ext cx="918521" cy="430887"/>
          </a:xfrm>
          <a:prstGeom prst="rect">
            <a:avLst/>
          </a:prstGeom>
          <a:noFill/>
        </p:spPr>
        <p:txBody>
          <a:bodyPr vert="horz" wrap="none" lIns="0" tIns="0" rIns="0" bIns="0" rtlCol="0" anchorCtr="0">
            <a:spAutoFit/>
          </a:bodyPr>
          <a:lstStyle/>
          <a:p>
            <a:r>
              <a:rPr lang="el-GR" sz="1400" dirty="0" smtClean="0">
                <a:solidFill>
                  <a:srgbClr val="1F497E"/>
                </a:solidFill>
                <a:latin typeface="Calibri"/>
              </a:rPr>
              <a:t>Σεπτέμβριος</a:t>
            </a:r>
          </a:p>
          <a:p>
            <a:r>
              <a:rPr lang="el-GR" sz="1400" dirty="0" smtClean="0">
                <a:solidFill>
                  <a:srgbClr val="1F497E"/>
                </a:solidFill>
                <a:latin typeface="Calibri"/>
              </a:rPr>
              <a:t>1943</a:t>
            </a:r>
            <a:endParaRPr lang="el-GR" sz="1400" dirty="0">
              <a:solidFill>
                <a:srgbClr val="1F497E"/>
              </a:solidFill>
              <a:latin typeface="Calibri"/>
            </a:endParaRPr>
          </a:p>
        </p:txBody>
      </p:sp>
      <p:sp>
        <p:nvSpPr>
          <p:cNvPr id="67" name="66 - Διάγραμμα ροής: Συγχώνευση"/>
          <p:cNvSpPr/>
          <p:nvPr>
            <p:custDataLst>
              <p:tags r:id="rId35"/>
            </p:custDataLst>
          </p:nvPr>
        </p:nvSpPr>
        <p:spPr>
          <a:xfrm rot="16200000">
            <a:off x="3547441" y="3810000"/>
            <a:ext cx="165100" cy="165100"/>
          </a:xfrm>
          <a:prstGeom prst="flowChartMerge">
            <a:avLst/>
          </a:prstGeom>
          <a:solidFill>
            <a:schemeClr val="accent2"/>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69" name="68 - TextBox"/>
          <p:cNvSpPr txBox="1"/>
          <p:nvPr>
            <p:custDataLst>
              <p:tags r:id="rId36"/>
            </p:custDataLst>
          </p:nvPr>
        </p:nvSpPr>
        <p:spPr>
          <a:xfrm>
            <a:off x="3776040" y="3667483"/>
            <a:ext cx="1524000" cy="344710"/>
          </a:xfrm>
          <a:prstGeom prst="rect">
            <a:avLst/>
          </a:prstGeom>
          <a:noFill/>
        </p:spPr>
        <p:txBody>
          <a:bodyPr vert="horz" wrap="square" lIns="0" tIns="0" rIns="0" bIns="0" rtlCol="0" anchorCtr="0">
            <a:spAutoFit/>
          </a:bodyPr>
          <a:lstStyle/>
          <a:p>
            <a:pPr>
              <a:lnSpc>
                <a:spcPct val="80000"/>
              </a:lnSpc>
            </a:pPr>
            <a:r>
              <a:rPr lang="el-GR" sz="1400" b="1" dirty="0" smtClean="0">
                <a:latin typeface="Calibri"/>
              </a:rPr>
              <a:t>Νίκη Συμμάχων  Βόρειο Αφρική</a:t>
            </a:r>
            <a:endParaRPr lang="el-GR" sz="1400" b="1" dirty="0">
              <a:latin typeface="Calibri"/>
            </a:endParaRPr>
          </a:p>
        </p:txBody>
      </p:sp>
      <p:sp>
        <p:nvSpPr>
          <p:cNvPr id="71" name="70 - TextBox"/>
          <p:cNvSpPr txBox="1"/>
          <p:nvPr>
            <p:custDataLst>
              <p:tags r:id="rId37"/>
            </p:custDataLst>
          </p:nvPr>
        </p:nvSpPr>
        <p:spPr>
          <a:xfrm>
            <a:off x="3779912" y="4005064"/>
            <a:ext cx="791883" cy="215444"/>
          </a:xfrm>
          <a:prstGeom prst="rect">
            <a:avLst/>
          </a:prstGeom>
          <a:noFill/>
        </p:spPr>
        <p:txBody>
          <a:bodyPr vert="horz" wrap="none" lIns="0" tIns="0" rIns="0" bIns="0" rtlCol="0" anchor="ctr" anchorCtr="0">
            <a:spAutoFit/>
          </a:bodyPr>
          <a:lstStyle/>
          <a:p>
            <a:r>
              <a:rPr lang="el-GR" sz="1400" dirty="0" smtClean="0">
                <a:solidFill>
                  <a:srgbClr val="1F497E"/>
                </a:solidFill>
                <a:latin typeface="Calibri"/>
              </a:rPr>
              <a:t>Μάης1943</a:t>
            </a:r>
            <a:endParaRPr lang="el-GR" sz="1400" dirty="0">
              <a:solidFill>
                <a:srgbClr val="1F497E"/>
              </a:solidFill>
              <a:latin typeface="Calibri"/>
            </a:endParaRPr>
          </a:p>
        </p:txBody>
      </p:sp>
      <p:sp>
        <p:nvSpPr>
          <p:cNvPr id="78" name="77 - Διάγραμμα ροής: Συγχώνευση"/>
          <p:cNvSpPr/>
          <p:nvPr>
            <p:custDataLst>
              <p:tags r:id="rId38"/>
            </p:custDataLst>
          </p:nvPr>
        </p:nvSpPr>
        <p:spPr>
          <a:xfrm rot="16200000">
            <a:off x="3102822" y="891495"/>
            <a:ext cx="165100" cy="165100"/>
          </a:xfrm>
          <a:prstGeom prst="flowChartMerge">
            <a:avLst/>
          </a:prstGeom>
          <a:solidFill>
            <a:schemeClr val="accent1"/>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80" name="79 - TextBox"/>
          <p:cNvSpPr txBox="1"/>
          <p:nvPr>
            <p:custDataLst>
              <p:tags r:id="rId39"/>
            </p:custDataLst>
          </p:nvPr>
        </p:nvSpPr>
        <p:spPr>
          <a:xfrm>
            <a:off x="3331422" y="748979"/>
            <a:ext cx="1524000" cy="344710"/>
          </a:xfrm>
          <a:prstGeom prst="rect">
            <a:avLst/>
          </a:prstGeom>
          <a:noFill/>
        </p:spPr>
        <p:txBody>
          <a:bodyPr vert="horz" wrap="square" lIns="0" tIns="0" rIns="0" bIns="0" rtlCol="0" anchorCtr="0">
            <a:spAutoFit/>
          </a:bodyPr>
          <a:lstStyle/>
          <a:p>
            <a:pPr>
              <a:lnSpc>
                <a:spcPct val="80000"/>
              </a:lnSpc>
            </a:pPr>
            <a:r>
              <a:rPr lang="el-GR" sz="1400" b="1" dirty="0" smtClean="0">
                <a:latin typeface="Calibri"/>
              </a:rPr>
              <a:t>Λήξη Στάλινγκραντ - ήττα των Γερμανών</a:t>
            </a:r>
            <a:endParaRPr lang="el-GR" sz="1400" b="1" dirty="0">
              <a:latin typeface="Calibri"/>
            </a:endParaRPr>
          </a:p>
        </p:txBody>
      </p:sp>
      <p:sp>
        <p:nvSpPr>
          <p:cNvPr id="82" name="81 - TextBox"/>
          <p:cNvSpPr txBox="1"/>
          <p:nvPr>
            <p:custDataLst>
              <p:tags r:id="rId40"/>
            </p:custDataLst>
          </p:nvPr>
        </p:nvSpPr>
        <p:spPr>
          <a:xfrm>
            <a:off x="3331422" y="1045222"/>
            <a:ext cx="1375377" cy="215444"/>
          </a:xfrm>
          <a:prstGeom prst="rect">
            <a:avLst/>
          </a:prstGeom>
          <a:noFill/>
        </p:spPr>
        <p:txBody>
          <a:bodyPr vert="horz" wrap="none" lIns="0" tIns="0" rIns="0" bIns="0" rtlCol="0" anchorCtr="0">
            <a:spAutoFit/>
          </a:bodyPr>
          <a:lstStyle/>
          <a:p>
            <a:r>
              <a:rPr lang="el-GR" sz="1400" dirty="0" smtClean="0">
                <a:solidFill>
                  <a:srgbClr val="1F497E"/>
                </a:solidFill>
                <a:latin typeface="Calibri"/>
              </a:rPr>
              <a:t>Φεβρουάριος1943</a:t>
            </a:r>
            <a:endParaRPr lang="el-GR" sz="1400" dirty="0">
              <a:solidFill>
                <a:srgbClr val="1F497E"/>
              </a:solidFill>
              <a:latin typeface="Calibri"/>
            </a:endParaRPr>
          </a:p>
        </p:txBody>
      </p:sp>
      <p:sp>
        <p:nvSpPr>
          <p:cNvPr id="89" name="88 - Διάγραμμα ροής: Συγχώνευση"/>
          <p:cNvSpPr/>
          <p:nvPr>
            <p:custDataLst>
              <p:tags r:id="rId41"/>
            </p:custDataLst>
          </p:nvPr>
        </p:nvSpPr>
        <p:spPr>
          <a:xfrm rot="16200000">
            <a:off x="2361788" y="4421123"/>
            <a:ext cx="165100" cy="165100"/>
          </a:xfrm>
          <a:prstGeom prst="flowChartMerge">
            <a:avLst/>
          </a:prstGeom>
          <a:solidFill>
            <a:srgbClr val="0072BC"/>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91" name="90 - TextBox"/>
          <p:cNvSpPr txBox="1"/>
          <p:nvPr>
            <p:custDataLst>
              <p:tags r:id="rId42"/>
            </p:custDataLst>
          </p:nvPr>
        </p:nvSpPr>
        <p:spPr>
          <a:xfrm>
            <a:off x="2590388" y="4278607"/>
            <a:ext cx="1524000" cy="349006"/>
          </a:xfrm>
          <a:prstGeom prst="rect">
            <a:avLst/>
          </a:prstGeom>
          <a:noFill/>
        </p:spPr>
        <p:txBody>
          <a:bodyPr vert="horz" wrap="square" lIns="0" tIns="0" rIns="0" bIns="0" rtlCol="0" anchorCtr="0">
            <a:spAutoFit/>
          </a:bodyPr>
          <a:lstStyle/>
          <a:p>
            <a:pPr>
              <a:lnSpc>
                <a:spcPct val="80000"/>
              </a:lnSpc>
            </a:pPr>
            <a:r>
              <a:rPr lang="el-GR" sz="1400" b="1" dirty="0" smtClean="0">
                <a:latin typeface="Calibri"/>
              </a:rPr>
              <a:t>Έναρξη μάχης του Στάλινγκραντ</a:t>
            </a:r>
            <a:endParaRPr lang="el-GR" sz="1400" b="1" dirty="0">
              <a:latin typeface="Calibri"/>
            </a:endParaRPr>
          </a:p>
        </p:txBody>
      </p:sp>
      <p:sp>
        <p:nvSpPr>
          <p:cNvPr id="93" name="92 - TextBox"/>
          <p:cNvSpPr txBox="1"/>
          <p:nvPr>
            <p:custDataLst>
              <p:tags r:id="rId43"/>
            </p:custDataLst>
          </p:nvPr>
        </p:nvSpPr>
        <p:spPr>
          <a:xfrm>
            <a:off x="2483768" y="4653136"/>
            <a:ext cx="1440160" cy="216024"/>
          </a:xfrm>
          <a:prstGeom prst="rect">
            <a:avLst/>
          </a:prstGeom>
          <a:noFill/>
        </p:spPr>
        <p:txBody>
          <a:bodyPr vert="horz" wrap="square" lIns="0" tIns="0" rIns="0" bIns="0" rtlCol="0" anchor="ctr" anchorCtr="0">
            <a:spAutoFit/>
          </a:bodyPr>
          <a:lstStyle/>
          <a:p>
            <a:r>
              <a:rPr lang="el-GR" sz="1400" dirty="0" smtClean="0">
                <a:solidFill>
                  <a:srgbClr val="1F497E"/>
                </a:solidFill>
                <a:latin typeface="Calibri"/>
              </a:rPr>
              <a:t>Σεπτέμβριος 1942</a:t>
            </a:r>
            <a:endParaRPr lang="el-GR" sz="1400" dirty="0">
              <a:solidFill>
                <a:srgbClr val="1F497E"/>
              </a:solidFill>
              <a:latin typeface="Calibri"/>
            </a:endParaRPr>
          </a:p>
        </p:txBody>
      </p:sp>
      <p:sp>
        <p:nvSpPr>
          <p:cNvPr id="101" name="100 - TextBox"/>
          <p:cNvSpPr txBox="1"/>
          <p:nvPr>
            <p:custDataLst>
              <p:tags r:id="rId44"/>
            </p:custDataLst>
          </p:nvPr>
        </p:nvSpPr>
        <p:spPr>
          <a:xfrm>
            <a:off x="6948264" y="188640"/>
            <a:ext cx="1512168" cy="434825"/>
          </a:xfrm>
          <a:prstGeom prst="rect">
            <a:avLst/>
          </a:prstGeom>
          <a:noFill/>
        </p:spPr>
        <p:txBody>
          <a:bodyPr vert="horz" wrap="none" lIns="0" tIns="0" rIns="0" bIns="0" rtlCol="0" anchor="ctr">
            <a:noAutofit/>
          </a:bodyPr>
          <a:lstStyle/>
          <a:p>
            <a:pPr algn="ctr"/>
            <a:r>
              <a:rPr lang="el-GR" sz="1400" smtClean="0">
                <a:solidFill>
                  <a:srgbClr val="1F497E"/>
                </a:solidFill>
                <a:latin typeface="Calibri"/>
              </a:rPr>
              <a:t>9/9/1942 - 7/5/1945</a:t>
            </a:r>
            <a:endParaRPr lang="el-GR" sz="1400">
              <a:solidFill>
                <a:srgbClr val="1F497E"/>
              </a:solidFill>
              <a:latin typeface="Calibri"/>
            </a:endParaRPr>
          </a:p>
        </p:txBody>
      </p:sp>
      <p:sp>
        <p:nvSpPr>
          <p:cNvPr id="103" name="102 - TextBox" hidden="1"/>
          <p:cNvSpPr txBox="1"/>
          <p:nvPr>
            <p:custDataLst>
              <p:tags r:id="rId45"/>
            </p:custDataLst>
          </p:nvPr>
        </p:nvSpPr>
        <p:spPr>
          <a:xfrm>
            <a:off x="12700" y="-2082800"/>
            <a:ext cx="65" cy="153888"/>
          </a:xfrm>
          <a:prstGeom prst="rect">
            <a:avLst/>
          </a:prstGeom>
          <a:noFill/>
        </p:spPr>
        <p:txBody>
          <a:bodyPr vert="horz" wrap="none" lIns="0" tIns="0" rIns="0" bIns="0" rtlCol="0" anchor="ctr">
            <a:noAutofit/>
          </a:bodyPr>
          <a:lstStyle/>
          <a:p>
            <a:pPr algn="ctr"/>
            <a:endParaRPr lang="el-GR" sz="1000">
              <a:solidFill>
                <a:srgbClr val="1F497E"/>
              </a:solidFill>
              <a:latin typeface="Calibri"/>
            </a:endParaRPr>
          </a:p>
        </p:txBody>
      </p:sp>
      <p:sp>
        <p:nvSpPr>
          <p:cNvPr id="106" name="105 - TextBox"/>
          <p:cNvSpPr txBox="1"/>
          <p:nvPr>
            <p:custDataLst>
              <p:tags r:id="rId46"/>
            </p:custDataLst>
          </p:nvPr>
        </p:nvSpPr>
        <p:spPr>
          <a:xfrm>
            <a:off x="3122532" y="221412"/>
            <a:ext cx="2959144" cy="369332"/>
          </a:xfrm>
          <a:prstGeom prst="rect">
            <a:avLst/>
          </a:prstGeom>
          <a:noFill/>
        </p:spPr>
        <p:txBody>
          <a:bodyPr vert="horz" wrap="none" lIns="0" tIns="0" rIns="0" bIns="0" rtlCol="0" anchor="ctr">
            <a:spAutoFit/>
          </a:bodyPr>
          <a:lstStyle/>
          <a:p>
            <a:pPr algn="ctr"/>
            <a:r>
              <a:rPr lang="el-GR" sz="2400" b="1" dirty="0" smtClean="0">
                <a:solidFill>
                  <a:schemeClr val="bg1">
                    <a:lumMod val="95000"/>
                  </a:schemeClr>
                </a:solidFill>
                <a:latin typeface="Calibri"/>
              </a:rPr>
              <a:t>ΝΙΚΗ ΤΩΝ ΣΥΜΜΑΧΩΝ</a:t>
            </a:r>
            <a:endParaRPr lang="el-GR" sz="2400" b="1" dirty="0">
              <a:solidFill>
                <a:schemeClr val="bg1">
                  <a:lumMod val="95000"/>
                </a:schemeClr>
              </a:solidFill>
              <a:latin typeface="Calibri"/>
            </a:endParaRPr>
          </a:p>
        </p:txBody>
      </p:sp>
      <p:pic>
        <p:nvPicPr>
          <p:cNvPr id="147" name="Picture 6" descr="Αρχείο:Flag of the Soviet Union.svg"/>
          <p:cNvPicPr>
            <a:picLocks noChangeAspect="1" noChangeArrowheads="1"/>
          </p:cNvPicPr>
          <p:nvPr/>
        </p:nvPicPr>
        <p:blipFill>
          <a:blip r:embed="rId49" cstate="print"/>
          <a:srcRect/>
          <a:stretch>
            <a:fillRect/>
          </a:stretch>
        </p:blipFill>
        <p:spPr bwMode="auto">
          <a:xfrm>
            <a:off x="7164288" y="1916832"/>
            <a:ext cx="700698" cy="432048"/>
          </a:xfrm>
          <a:prstGeom prst="rect">
            <a:avLst/>
          </a:prstGeom>
          <a:noFill/>
        </p:spPr>
      </p:pic>
      <p:pic>
        <p:nvPicPr>
          <p:cNvPr id="148" name="Picture 6" descr="Αρχείο:Flag of the Soviet Union.svg"/>
          <p:cNvPicPr>
            <a:picLocks noChangeAspect="1" noChangeArrowheads="1"/>
          </p:cNvPicPr>
          <p:nvPr/>
        </p:nvPicPr>
        <p:blipFill>
          <a:blip r:embed="rId49" cstate="print"/>
          <a:srcRect/>
          <a:stretch>
            <a:fillRect/>
          </a:stretch>
        </p:blipFill>
        <p:spPr bwMode="auto">
          <a:xfrm>
            <a:off x="5580112" y="1772816"/>
            <a:ext cx="700698" cy="432048"/>
          </a:xfrm>
          <a:prstGeom prst="rect">
            <a:avLst/>
          </a:prstGeom>
          <a:noFill/>
        </p:spPr>
      </p:pic>
      <p:pic>
        <p:nvPicPr>
          <p:cNvPr id="149" name="Picture 6" descr="Αρχείο:Flag of the Soviet Union.svg"/>
          <p:cNvPicPr>
            <a:picLocks noChangeAspect="1" noChangeArrowheads="1"/>
          </p:cNvPicPr>
          <p:nvPr/>
        </p:nvPicPr>
        <p:blipFill>
          <a:blip r:embed="rId49" cstate="print"/>
          <a:srcRect/>
          <a:stretch>
            <a:fillRect/>
          </a:stretch>
        </p:blipFill>
        <p:spPr bwMode="auto">
          <a:xfrm>
            <a:off x="3203848" y="1340768"/>
            <a:ext cx="700698" cy="432048"/>
          </a:xfrm>
          <a:prstGeom prst="rect">
            <a:avLst/>
          </a:prstGeom>
          <a:noFill/>
        </p:spPr>
      </p:pic>
      <p:pic>
        <p:nvPicPr>
          <p:cNvPr id="150" name="Picture 6" descr="Αρχείο:Flag of the Soviet Union.svg"/>
          <p:cNvPicPr>
            <a:picLocks noChangeAspect="1" noChangeArrowheads="1"/>
          </p:cNvPicPr>
          <p:nvPr/>
        </p:nvPicPr>
        <p:blipFill>
          <a:blip r:embed="rId49" cstate="print"/>
          <a:srcRect/>
          <a:stretch>
            <a:fillRect/>
          </a:stretch>
        </p:blipFill>
        <p:spPr bwMode="auto">
          <a:xfrm>
            <a:off x="2483768" y="4869160"/>
            <a:ext cx="700698" cy="432048"/>
          </a:xfrm>
          <a:prstGeom prst="rect">
            <a:avLst/>
          </a:prstGeom>
          <a:noFill/>
        </p:spPr>
      </p:pic>
      <p:pic>
        <p:nvPicPr>
          <p:cNvPr id="151" name="Picture 2" descr="Αρχείο:Flag of the United States (Pantone).svg"/>
          <p:cNvPicPr>
            <a:picLocks noChangeAspect="1" noChangeArrowheads="1"/>
          </p:cNvPicPr>
          <p:nvPr/>
        </p:nvPicPr>
        <p:blipFill>
          <a:blip r:embed="rId50" cstate="print"/>
          <a:srcRect/>
          <a:stretch>
            <a:fillRect/>
          </a:stretch>
        </p:blipFill>
        <p:spPr bwMode="auto">
          <a:xfrm>
            <a:off x="7164288" y="1484784"/>
            <a:ext cx="667136" cy="360040"/>
          </a:xfrm>
          <a:prstGeom prst="rect">
            <a:avLst/>
          </a:prstGeom>
          <a:noFill/>
        </p:spPr>
      </p:pic>
      <p:pic>
        <p:nvPicPr>
          <p:cNvPr id="152" name="Picture 2" descr="Αρχείο:Flag of the United States (Pantone).svg"/>
          <p:cNvPicPr>
            <a:picLocks noChangeAspect="1" noChangeArrowheads="1"/>
          </p:cNvPicPr>
          <p:nvPr/>
        </p:nvPicPr>
        <p:blipFill>
          <a:blip r:embed="rId50" cstate="print"/>
          <a:srcRect/>
          <a:stretch>
            <a:fillRect/>
          </a:stretch>
        </p:blipFill>
        <p:spPr bwMode="auto">
          <a:xfrm>
            <a:off x="4283968" y="4293096"/>
            <a:ext cx="667136" cy="360040"/>
          </a:xfrm>
          <a:prstGeom prst="rect">
            <a:avLst/>
          </a:prstGeom>
          <a:noFill/>
        </p:spPr>
      </p:pic>
      <p:pic>
        <p:nvPicPr>
          <p:cNvPr id="153" name="Picture 2" descr="Αρχείο:Flag of the United States (Pantone).svg"/>
          <p:cNvPicPr>
            <a:picLocks noChangeAspect="1" noChangeArrowheads="1"/>
          </p:cNvPicPr>
          <p:nvPr/>
        </p:nvPicPr>
        <p:blipFill>
          <a:blip r:embed="rId50" cstate="print"/>
          <a:srcRect/>
          <a:stretch>
            <a:fillRect/>
          </a:stretch>
        </p:blipFill>
        <p:spPr bwMode="auto">
          <a:xfrm>
            <a:off x="5580112" y="4725144"/>
            <a:ext cx="667136" cy="360040"/>
          </a:xfrm>
          <a:prstGeom prst="rect">
            <a:avLst/>
          </a:prstGeom>
          <a:noFill/>
        </p:spPr>
      </p:pic>
      <p:pic>
        <p:nvPicPr>
          <p:cNvPr id="154" name="Picture 2" descr="Αρχείο:Flag of the United States (Pantone).svg"/>
          <p:cNvPicPr>
            <a:picLocks noChangeAspect="1" noChangeArrowheads="1"/>
          </p:cNvPicPr>
          <p:nvPr/>
        </p:nvPicPr>
        <p:blipFill>
          <a:blip r:embed="rId50" cstate="print"/>
          <a:srcRect/>
          <a:stretch>
            <a:fillRect/>
          </a:stretch>
        </p:blipFill>
        <p:spPr bwMode="auto">
          <a:xfrm>
            <a:off x="7668344" y="4005064"/>
            <a:ext cx="667136" cy="360040"/>
          </a:xfrm>
          <a:prstGeom prst="rect">
            <a:avLst/>
          </a:prstGeom>
          <a:noFill/>
        </p:spPr>
      </p:pic>
      <p:pic>
        <p:nvPicPr>
          <p:cNvPr id="155" name="Picture 2" descr="Αρχείο:Flag of the United Kingdom.svg"/>
          <p:cNvPicPr>
            <a:picLocks noChangeAspect="1" noChangeArrowheads="1"/>
          </p:cNvPicPr>
          <p:nvPr/>
        </p:nvPicPr>
        <p:blipFill>
          <a:blip r:embed="rId51" cstate="print"/>
          <a:srcRect/>
          <a:stretch>
            <a:fillRect/>
          </a:stretch>
        </p:blipFill>
        <p:spPr bwMode="auto">
          <a:xfrm>
            <a:off x="4283968" y="4725144"/>
            <a:ext cx="521296" cy="332656"/>
          </a:xfrm>
          <a:prstGeom prst="rect">
            <a:avLst/>
          </a:prstGeom>
          <a:noFill/>
        </p:spPr>
      </p:pic>
      <p:pic>
        <p:nvPicPr>
          <p:cNvPr id="156" name="Picture 2" descr="Αρχείο:Flag of the United Kingdom.svg"/>
          <p:cNvPicPr>
            <a:picLocks noChangeAspect="1" noChangeArrowheads="1"/>
          </p:cNvPicPr>
          <p:nvPr/>
        </p:nvPicPr>
        <p:blipFill>
          <a:blip r:embed="rId51" cstate="print"/>
          <a:srcRect/>
          <a:stretch>
            <a:fillRect/>
          </a:stretch>
        </p:blipFill>
        <p:spPr bwMode="auto">
          <a:xfrm>
            <a:off x="5580112" y="5157192"/>
            <a:ext cx="521296" cy="332656"/>
          </a:xfrm>
          <a:prstGeom prst="rect">
            <a:avLst/>
          </a:prstGeom>
          <a:noFill/>
        </p:spPr>
      </p:pic>
      <p:pic>
        <p:nvPicPr>
          <p:cNvPr id="157" name="Picture 2" descr="Αρχείο:Flag of the United Kingdom.svg"/>
          <p:cNvPicPr>
            <a:picLocks noChangeAspect="1" noChangeArrowheads="1"/>
          </p:cNvPicPr>
          <p:nvPr/>
        </p:nvPicPr>
        <p:blipFill>
          <a:blip r:embed="rId51" cstate="print"/>
          <a:srcRect/>
          <a:stretch>
            <a:fillRect/>
          </a:stretch>
        </p:blipFill>
        <p:spPr bwMode="auto">
          <a:xfrm>
            <a:off x="7668344" y="4437112"/>
            <a:ext cx="521296" cy="332656"/>
          </a:xfrm>
          <a:prstGeom prst="rect">
            <a:avLst/>
          </a:prstGeom>
          <a:noFill/>
        </p:spPr>
      </p:pic>
      <p:pic>
        <p:nvPicPr>
          <p:cNvPr id="158" name="Picture 2" descr="Αρχείο:Flag of the United Kingdom.svg"/>
          <p:cNvPicPr>
            <a:picLocks noChangeAspect="1" noChangeArrowheads="1"/>
          </p:cNvPicPr>
          <p:nvPr/>
        </p:nvPicPr>
        <p:blipFill>
          <a:blip r:embed="rId51" cstate="print"/>
          <a:srcRect/>
          <a:stretch>
            <a:fillRect/>
          </a:stretch>
        </p:blipFill>
        <p:spPr bwMode="auto">
          <a:xfrm>
            <a:off x="7164288" y="1052736"/>
            <a:ext cx="521296" cy="332656"/>
          </a:xfrm>
          <a:prstGeom prst="rect">
            <a:avLst/>
          </a:prstGeom>
          <a:noFill/>
        </p:spPr>
      </p:pic>
      <p:pic>
        <p:nvPicPr>
          <p:cNvPr id="159" name="Picture 2" descr="Αρχείο:Flag of the United States (Pantone).svg"/>
          <p:cNvPicPr>
            <a:picLocks noChangeAspect="1" noChangeArrowheads="1"/>
          </p:cNvPicPr>
          <p:nvPr/>
        </p:nvPicPr>
        <p:blipFill>
          <a:blip r:embed="rId50" cstate="print"/>
          <a:srcRect/>
          <a:stretch>
            <a:fillRect/>
          </a:stretch>
        </p:blipFill>
        <p:spPr bwMode="auto">
          <a:xfrm>
            <a:off x="4499992" y="2564904"/>
            <a:ext cx="667136" cy="360040"/>
          </a:xfrm>
          <a:prstGeom prst="rect">
            <a:avLst/>
          </a:prstGeom>
          <a:noFill/>
        </p:spPr>
      </p:pic>
    </p:spTree>
    <p:custDataLst>
      <p:tags r:id="rId1"/>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 Διάγραμμα"/>
          <p:cNvGraphicFramePr/>
          <p:nvPr/>
        </p:nvGraphicFramePr>
        <p:xfrm>
          <a:off x="179512" y="188640"/>
          <a:ext cx="4536504" cy="6480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 Ορθογώνιο"/>
          <p:cNvSpPr/>
          <p:nvPr/>
        </p:nvSpPr>
        <p:spPr>
          <a:xfrm>
            <a:off x="5364088" y="0"/>
            <a:ext cx="2441694" cy="1200329"/>
          </a:xfrm>
          <a:prstGeom prst="rect">
            <a:avLst/>
          </a:prstGeom>
        </p:spPr>
        <p:txBody>
          <a:bodyPr wrap="none">
            <a:spAutoFit/>
          </a:bodyPr>
          <a:lstStyle/>
          <a:p>
            <a:r>
              <a:rPr lang="el-GR" sz="7200" b="1" dirty="0" smtClean="0">
                <a:solidFill>
                  <a:srgbClr val="FF0000"/>
                </a:solidFill>
                <a:latin typeface="+mj-lt"/>
              </a:rPr>
              <a:t>1945</a:t>
            </a:r>
            <a:endParaRPr lang="el-GR" sz="7200" b="1" dirty="0">
              <a:solidFill>
                <a:srgbClr val="FF0000"/>
              </a:solidFill>
              <a:latin typeface="+mj-lt"/>
            </a:endParaRPr>
          </a:p>
        </p:txBody>
      </p:sp>
      <p:pic>
        <p:nvPicPr>
          <p:cNvPr id="158722" name="Picture 2" descr="Αρχείο:Atomic cloud over Hiroshima.jpg"/>
          <p:cNvPicPr>
            <a:picLocks noChangeAspect="1" noChangeArrowheads="1"/>
          </p:cNvPicPr>
          <p:nvPr/>
        </p:nvPicPr>
        <p:blipFill>
          <a:blip r:embed="rId8" cstate="print"/>
          <a:srcRect/>
          <a:stretch>
            <a:fillRect/>
          </a:stretch>
        </p:blipFill>
        <p:spPr bwMode="auto">
          <a:xfrm>
            <a:off x="4932040" y="1196752"/>
            <a:ext cx="3945896" cy="4652740"/>
          </a:xfrm>
          <a:prstGeom prst="rect">
            <a:avLst/>
          </a:prstGeom>
          <a:noFill/>
        </p:spPr>
      </p:pic>
      <p:sp>
        <p:nvSpPr>
          <p:cNvPr id="5" name="4 - Ορθογώνιο"/>
          <p:cNvSpPr/>
          <p:nvPr/>
        </p:nvSpPr>
        <p:spPr>
          <a:xfrm>
            <a:off x="4932040" y="5877272"/>
            <a:ext cx="4211960" cy="923330"/>
          </a:xfrm>
          <a:prstGeom prst="rect">
            <a:avLst/>
          </a:prstGeom>
        </p:spPr>
        <p:txBody>
          <a:bodyPr wrap="square">
            <a:spAutoFit/>
          </a:bodyPr>
          <a:lstStyle/>
          <a:p>
            <a:pPr algn="ctr"/>
            <a:r>
              <a:rPr lang="el-GR" dirty="0" smtClean="0"/>
              <a:t>▲ Το πυρηνικό "μανιτάρι" που σχηματίστηκε μετά την έκρηξη στη Χιροσίμα.</a:t>
            </a:r>
            <a:endParaRPr lang="el-G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Αρχείο:Nagasakibomb.jpg"/>
          <p:cNvPicPr>
            <a:picLocks noChangeAspect="1" noChangeArrowheads="1"/>
          </p:cNvPicPr>
          <p:nvPr/>
        </p:nvPicPr>
        <p:blipFill>
          <a:blip r:embed="rId3" cstate="print"/>
          <a:srcRect/>
          <a:stretch>
            <a:fillRect/>
          </a:stretch>
        </p:blipFill>
        <p:spPr bwMode="auto">
          <a:xfrm>
            <a:off x="0" y="0"/>
            <a:ext cx="5737860" cy="6858000"/>
          </a:xfrm>
          <a:prstGeom prst="rect">
            <a:avLst/>
          </a:prstGeom>
          <a:noFill/>
        </p:spPr>
      </p:pic>
      <p:sp>
        <p:nvSpPr>
          <p:cNvPr id="3" name="2 - Ορθογώνιο"/>
          <p:cNvSpPr/>
          <p:nvPr/>
        </p:nvSpPr>
        <p:spPr>
          <a:xfrm>
            <a:off x="5724128" y="0"/>
            <a:ext cx="2862064" cy="1200329"/>
          </a:xfrm>
          <a:prstGeom prst="rect">
            <a:avLst/>
          </a:prstGeom>
        </p:spPr>
        <p:txBody>
          <a:bodyPr wrap="square">
            <a:spAutoFit/>
          </a:bodyPr>
          <a:lstStyle/>
          <a:p>
            <a:r>
              <a:rPr lang="el-GR" dirty="0" smtClean="0"/>
              <a:t>◄ Το πυρηνικό "μανιτάρι" ύψους 18χιλιομέτρων που σχηματίστηκε από την έκρηξη στο Ναγκασάκι.</a:t>
            </a:r>
            <a:endParaRPr lang="el-G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Αρχείο:Shigemitsu-signs-surrender.jpg"/>
          <p:cNvPicPr>
            <a:picLocks noChangeAspect="1" noChangeArrowheads="1"/>
          </p:cNvPicPr>
          <p:nvPr/>
        </p:nvPicPr>
        <p:blipFill>
          <a:blip r:embed="rId3" cstate="print"/>
          <a:srcRect/>
          <a:stretch>
            <a:fillRect/>
          </a:stretch>
        </p:blipFill>
        <p:spPr bwMode="auto">
          <a:xfrm>
            <a:off x="1331641" y="0"/>
            <a:ext cx="5760640" cy="4616297"/>
          </a:xfrm>
          <a:prstGeom prst="rect">
            <a:avLst/>
          </a:prstGeom>
          <a:noFill/>
        </p:spPr>
      </p:pic>
      <p:sp>
        <p:nvSpPr>
          <p:cNvPr id="3" name="2 - Ορθογώνιο"/>
          <p:cNvSpPr/>
          <p:nvPr/>
        </p:nvSpPr>
        <p:spPr>
          <a:xfrm>
            <a:off x="1331640" y="4725144"/>
            <a:ext cx="5688632" cy="1477328"/>
          </a:xfrm>
          <a:prstGeom prst="rect">
            <a:avLst/>
          </a:prstGeom>
        </p:spPr>
        <p:txBody>
          <a:bodyPr wrap="square">
            <a:spAutoFit/>
          </a:bodyPr>
          <a:lstStyle/>
          <a:p>
            <a:r>
              <a:rPr lang="el-GR" dirty="0" smtClean="0"/>
              <a:t>▲ Η στιγμή της λήξης του Β' Παγκοσμίου Πολέμου, στις 2 Σεπτεμβρίου 1945. O Ιάπωνας υπουργός εξωτερικών </a:t>
            </a:r>
            <a:r>
              <a:rPr lang="el-GR" dirty="0" err="1" smtClean="0"/>
              <a:t>Mamoru</a:t>
            </a:r>
            <a:r>
              <a:rPr lang="el-GR" dirty="0" smtClean="0"/>
              <a:t> </a:t>
            </a:r>
            <a:r>
              <a:rPr lang="el-GR" dirty="0" err="1" smtClean="0"/>
              <a:t>Shigemitsu</a:t>
            </a:r>
            <a:r>
              <a:rPr lang="el-GR" dirty="0" smtClean="0"/>
              <a:t> υπογράφει την άνευ όρων παράδοση της Ιαπωνίας, επάνω στο θωρηκτό "</a:t>
            </a:r>
            <a:r>
              <a:rPr lang="el-GR" dirty="0" err="1" smtClean="0"/>
              <a:t>Μιζούρι</a:t>
            </a:r>
            <a:r>
              <a:rPr lang="el-GR" dirty="0" smtClean="0"/>
              <a:t>", με τον Στρατηγό </a:t>
            </a:r>
            <a:r>
              <a:rPr lang="el-GR" dirty="0" err="1" smtClean="0"/>
              <a:t>Richard</a:t>
            </a:r>
            <a:r>
              <a:rPr lang="el-GR" dirty="0" smtClean="0"/>
              <a:t> K. </a:t>
            </a:r>
            <a:r>
              <a:rPr lang="el-GR" dirty="0" err="1" smtClean="0"/>
              <a:t>Sutherland</a:t>
            </a:r>
            <a:r>
              <a:rPr lang="el-GR" dirty="0" smtClean="0"/>
              <a:t> να παρακολουθεί</a:t>
            </a:r>
            <a:endParaRPr lang="el-G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Documents and Settings\lena\Τα έγγραφά μου\2013-03-17_225751.png"/>
          <p:cNvPicPr>
            <a:picLocks noChangeAspect="1" noChangeArrowheads="1"/>
          </p:cNvPicPr>
          <p:nvPr/>
        </p:nvPicPr>
        <p:blipFill>
          <a:blip r:embed="rId3" cstate="print">
            <a:lum bright="-10000" contrast="30000"/>
          </a:blip>
          <a:srcRect l="1334"/>
          <a:stretch>
            <a:fillRect/>
          </a:stretch>
        </p:blipFill>
        <p:spPr bwMode="auto">
          <a:xfrm>
            <a:off x="5429256" y="214290"/>
            <a:ext cx="3450727" cy="2071701"/>
          </a:xfrm>
          <a:prstGeom prst="rect">
            <a:avLst/>
          </a:prstGeom>
          <a:noFill/>
        </p:spPr>
      </p:pic>
      <p:pic>
        <p:nvPicPr>
          <p:cNvPr id="28675" name="Picture 3" descr="C:\Documents and Settings\lena\Τα έγγραφά μου\2013-03-17_225827.png"/>
          <p:cNvPicPr>
            <a:picLocks noChangeAspect="1" noChangeArrowheads="1"/>
          </p:cNvPicPr>
          <p:nvPr/>
        </p:nvPicPr>
        <p:blipFill>
          <a:blip r:embed="rId4" cstate="print">
            <a:lum bright="-10000" contrast="30000"/>
          </a:blip>
          <a:srcRect/>
          <a:stretch>
            <a:fillRect/>
          </a:stretch>
        </p:blipFill>
        <p:spPr bwMode="auto">
          <a:xfrm>
            <a:off x="0" y="1"/>
            <a:ext cx="4592413" cy="3571876"/>
          </a:xfrm>
          <a:prstGeom prst="rect">
            <a:avLst/>
          </a:prstGeom>
          <a:noFill/>
        </p:spPr>
      </p:pic>
      <p:pic>
        <p:nvPicPr>
          <p:cNvPr id="28676" name="Picture 4" descr="C:\Documents and Settings\lena\Τα έγγραφά μου\2013-03-17_225904.png"/>
          <p:cNvPicPr>
            <a:picLocks noChangeAspect="1" noChangeArrowheads="1"/>
          </p:cNvPicPr>
          <p:nvPr/>
        </p:nvPicPr>
        <p:blipFill>
          <a:blip r:embed="rId5" cstate="print"/>
          <a:srcRect/>
          <a:stretch>
            <a:fillRect/>
          </a:stretch>
        </p:blipFill>
        <p:spPr bwMode="auto">
          <a:xfrm>
            <a:off x="4572000" y="3583858"/>
            <a:ext cx="4572000" cy="3274142"/>
          </a:xfrm>
          <a:prstGeom prst="rect">
            <a:avLst/>
          </a:prstGeom>
          <a:noFill/>
        </p:spPr>
      </p:pic>
      <p:sp>
        <p:nvSpPr>
          <p:cNvPr id="5" name="4 - Ορθογώνιο"/>
          <p:cNvSpPr/>
          <p:nvPr/>
        </p:nvSpPr>
        <p:spPr>
          <a:xfrm>
            <a:off x="0" y="3645024"/>
            <a:ext cx="1726755" cy="369332"/>
          </a:xfrm>
          <a:prstGeom prst="rect">
            <a:avLst/>
          </a:prstGeom>
        </p:spPr>
        <p:txBody>
          <a:bodyPr wrap="none">
            <a:spAutoFit/>
          </a:bodyPr>
          <a:lstStyle/>
          <a:p>
            <a:r>
              <a:rPr lang="el-GR" dirty="0" smtClean="0"/>
              <a:t>Πηγή: </a:t>
            </a:r>
            <a:r>
              <a:rPr lang="en-US" dirty="0" err="1" smtClean="0"/>
              <a:t>wikipsdia</a:t>
            </a:r>
            <a:r>
              <a:rPr lang="el-GR" dirty="0" smtClean="0"/>
              <a:t> </a:t>
            </a:r>
            <a:endParaRPr lang="el-GR"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0"/>
            <a:ext cx="3491880" cy="1477328"/>
          </a:xfrm>
          <a:prstGeom prst="rect">
            <a:avLst/>
          </a:prstGeom>
        </p:spPr>
        <p:txBody>
          <a:bodyPr wrap="square">
            <a:spAutoFit/>
          </a:bodyPr>
          <a:lstStyle/>
          <a:p>
            <a:r>
              <a:rPr lang="el-GR" b="1" dirty="0" err="1" smtClean="0"/>
              <a:t>Διαθεματική</a:t>
            </a:r>
            <a:r>
              <a:rPr lang="el-GR" b="1" dirty="0" smtClean="0"/>
              <a:t> δραστηριότητα:</a:t>
            </a:r>
          </a:p>
          <a:p>
            <a:r>
              <a:rPr lang="el-GR" dirty="0" smtClean="0"/>
              <a:t>Να δείτε μία από τις </a:t>
            </a:r>
            <a:r>
              <a:rPr lang="el-GR" b="1" dirty="0" smtClean="0"/>
              <a:t>ταινίες</a:t>
            </a:r>
            <a:r>
              <a:rPr lang="el-GR" dirty="0" smtClean="0"/>
              <a:t> που προτείνονται παραπάνω και στη συνέχεια να την παρουσιάσετε στην τάξη σας.</a:t>
            </a:r>
            <a:endParaRPr lang="el-GR" dirty="0"/>
          </a:p>
        </p:txBody>
      </p:sp>
      <p:pic>
        <p:nvPicPr>
          <p:cNvPr id="166914" name="Picture 2" descr="http://cinepivates.com/wp-content/uploads/2013/03/thin-red-line.jpg"/>
          <p:cNvPicPr>
            <a:picLocks noChangeAspect="1" noChangeArrowheads="1"/>
          </p:cNvPicPr>
          <p:nvPr/>
        </p:nvPicPr>
        <p:blipFill>
          <a:blip r:embed="rId3" cstate="print"/>
          <a:srcRect l="14474" r="14762" b="12560"/>
          <a:stretch>
            <a:fillRect/>
          </a:stretch>
        </p:blipFill>
        <p:spPr bwMode="auto">
          <a:xfrm>
            <a:off x="3593936" y="0"/>
            <a:ext cx="5550064" cy="6858000"/>
          </a:xfrm>
          <a:prstGeom prst="rect">
            <a:avLst/>
          </a:prstGeom>
          <a:noFill/>
        </p:spPr>
      </p:pic>
      <p:pic>
        <p:nvPicPr>
          <p:cNvPr id="166916" name="Picture 4" descr="http://t2.gstatic.com/images?q=tbn:ANd9GcRnzOScBjLYNG8Trbd3UjxuBUxpZ-E8t8zBFtQp1kMaEAe9sj-76A"/>
          <p:cNvPicPr>
            <a:picLocks noChangeAspect="1" noChangeArrowheads="1"/>
          </p:cNvPicPr>
          <p:nvPr/>
        </p:nvPicPr>
        <p:blipFill>
          <a:blip r:embed="rId4" cstate="print">
            <a:lum contrast="30000"/>
          </a:blip>
          <a:srcRect/>
          <a:stretch>
            <a:fillRect/>
          </a:stretch>
        </p:blipFill>
        <p:spPr bwMode="auto">
          <a:xfrm>
            <a:off x="0" y="1700808"/>
            <a:ext cx="3599384" cy="5157192"/>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http://www.sevenart.gr/dynamicpics/movies/poster/1364_Poster.jpg"/>
          <p:cNvPicPr>
            <a:picLocks noChangeAspect="1" noChangeArrowheads="1"/>
          </p:cNvPicPr>
          <p:nvPr/>
        </p:nvPicPr>
        <p:blipFill>
          <a:blip r:embed="rId3" cstate="print"/>
          <a:srcRect/>
          <a:stretch>
            <a:fillRect/>
          </a:stretch>
        </p:blipFill>
        <p:spPr bwMode="auto">
          <a:xfrm>
            <a:off x="4386263" y="0"/>
            <a:ext cx="4757737" cy="6858000"/>
          </a:xfrm>
          <a:prstGeom prst="rect">
            <a:avLst/>
          </a:prstGeom>
          <a:noFill/>
        </p:spPr>
      </p:pic>
      <p:pic>
        <p:nvPicPr>
          <p:cNvPr id="168964" name="Picture 4" descr="File:Flags of our fathers.jpg"/>
          <p:cNvPicPr>
            <a:picLocks noChangeAspect="1" noChangeArrowheads="1"/>
          </p:cNvPicPr>
          <p:nvPr/>
        </p:nvPicPr>
        <p:blipFill>
          <a:blip r:embed="rId4" cstate="print"/>
          <a:srcRect/>
          <a:stretch>
            <a:fillRect/>
          </a:stretch>
        </p:blipFill>
        <p:spPr bwMode="auto">
          <a:xfrm>
            <a:off x="0" y="0"/>
            <a:ext cx="4427984" cy="685800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Αρχείο:Saving Private Ryan poster.jpg"/>
          <p:cNvPicPr>
            <a:picLocks noChangeAspect="1" noChangeArrowheads="1"/>
          </p:cNvPicPr>
          <p:nvPr/>
        </p:nvPicPr>
        <p:blipFill>
          <a:blip r:embed="rId3" cstate="print"/>
          <a:srcRect/>
          <a:stretch>
            <a:fillRect/>
          </a:stretch>
        </p:blipFill>
        <p:spPr bwMode="auto">
          <a:xfrm>
            <a:off x="0" y="0"/>
            <a:ext cx="4427984" cy="6843248"/>
          </a:xfrm>
          <a:prstGeom prst="rect">
            <a:avLst/>
          </a:prstGeom>
          <a:noFill/>
        </p:spPr>
      </p:pic>
      <p:pic>
        <p:nvPicPr>
          <p:cNvPr id="171012" name="Picture 4" descr="Αρχείο:Life is beautiful ver1.jpg"/>
          <p:cNvPicPr>
            <a:picLocks noChangeAspect="1" noChangeArrowheads="1"/>
          </p:cNvPicPr>
          <p:nvPr/>
        </p:nvPicPr>
        <p:blipFill>
          <a:blip r:embed="rId4" cstate="print"/>
          <a:srcRect/>
          <a:stretch>
            <a:fillRect/>
          </a:stretch>
        </p:blipFill>
        <p:spPr bwMode="auto">
          <a:xfrm>
            <a:off x="4572000" y="34119"/>
            <a:ext cx="4572000" cy="6823881"/>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Αρχείο:Schindlers list.jpg"/>
          <p:cNvPicPr>
            <a:picLocks noChangeAspect="1" noChangeArrowheads="1"/>
          </p:cNvPicPr>
          <p:nvPr/>
        </p:nvPicPr>
        <p:blipFill>
          <a:blip r:embed="rId3" cstate="print"/>
          <a:srcRect/>
          <a:stretch>
            <a:fillRect/>
          </a:stretch>
        </p:blipFill>
        <p:spPr bwMode="auto">
          <a:xfrm>
            <a:off x="0" y="0"/>
            <a:ext cx="4625428" cy="6858000"/>
          </a:xfrm>
          <a:prstGeom prst="rect">
            <a:avLst/>
          </a:prstGeom>
          <a:noFill/>
        </p:spPr>
      </p:pic>
      <p:pic>
        <p:nvPicPr>
          <p:cNvPr id="173060" name="Picture 4" descr="http://www.elculture.gr/photo/%CE%9F%20%CE%B1%CE%BB%CE%B7%CE%B8%CE%B9%CE%BD%CF%8C%CF%82%20%CF%86%CE%B1%CF%83%CE%B9%CF%83%CE%BC%CF%8C%CF%82~428009-418-1(1).jpg"/>
          <p:cNvPicPr>
            <a:picLocks noChangeAspect="1" noChangeArrowheads="1"/>
          </p:cNvPicPr>
          <p:nvPr/>
        </p:nvPicPr>
        <p:blipFill>
          <a:blip r:embed="rId4" cstate="print"/>
          <a:srcRect/>
          <a:stretch>
            <a:fillRect/>
          </a:stretch>
        </p:blipFill>
        <p:spPr bwMode="auto">
          <a:xfrm>
            <a:off x="4572000" y="0"/>
            <a:ext cx="4572000" cy="6858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Αρχείο:Polish kid in the ruins of Warsaw September 1939.jpg"/>
          <p:cNvPicPr>
            <a:picLocks noChangeAspect="1" noChangeArrowheads="1"/>
          </p:cNvPicPr>
          <p:nvPr/>
        </p:nvPicPr>
        <p:blipFill>
          <a:blip r:embed="rId3" cstate="print"/>
          <a:srcRect/>
          <a:stretch>
            <a:fillRect/>
          </a:stretch>
        </p:blipFill>
        <p:spPr bwMode="auto">
          <a:xfrm>
            <a:off x="1" y="0"/>
            <a:ext cx="7929586" cy="5917453"/>
          </a:xfrm>
          <a:prstGeom prst="rect">
            <a:avLst/>
          </a:prstGeom>
          <a:noFill/>
        </p:spPr>
      </p:pic>
      <p:sp>
        <p:nvSpPr>
          <p:cNvPr id="3" name="2 - Ορθογώνιο"/>
          <p:cNvSpPr/>
          <p:nvPr/>
        </p:nvSpPr>
        <p:spPr>
          <a:xfrm>
            <a:off x="0" y="5949280"/>
            <a:ext cx="9144000" cy="400110"/>
          </a:xfrm>
          <a:prstGeom prst="rect">
            <a:avLst/>
          </a:prstGeom>
        </p:spPr>
        <p:txBody>
          <a:bodyPr wrap="square">
            <a:spAutoFit/>
          </a:bodyPr>
          <a:lstStyle/>
          <a:p>
            <a:r>
              <a:rPr lang="el-GR" sz="2000" dirty="0" smtClean="0"/>
              <a:t>▲ </a:t>
            </a:r>
            <a:r>
              <a:rPr lang="el-GR" sz="2000" b="1" dirty="0" smtClean="0"/>
              <a:t>1939: </a:t>
            </a:r>
            <a:r>
              <a:rPr lang="el-GR" dirty="0" smtClean="0"/>
              <a:t>Ο βομβαρδισμός της Βαρσοβίας</a:t>
            </a:r>
            <a:r>
              <a:rPr lang="en-US" dirty="0" smtClean="0"/>
              <a:t> </a:t>
            </a:r>
            <a:r>
              <a:rPr lang="el-GR" dirty="0" smtClean="0"/>
              <a:t>από τους Γερμανούς: Ένα παιδί πάνω στα ερείπια</a:t>
            </a:r>
            <a:endParaRPr lang="el-GR"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http://4.bp.blogspot.com/_pZfLWwya2zA/Sw0If4uhs8I/AAAAAAAAAIE/ET_eHmPxbx0/s1600/df.jpg"/>
          <p:cNvPicPr>
            <a:picLocks noChangeAspect="1" noChangeArrowheads="1"/>
          </p:cNvPicPr>
          <p:nvPr/>
        </p:nvPicPr>
        <p:blipFill>
          <a:blip r:embed="rId3" cstate="print"/>
          <a:srcRect/>
          <a:stretch>
            <a:fillRect/>
          </a:stretch>
        </p:blipFill>
        <p:spPr bwMode="auto">
          <a:xfrm>
            <a:off x="-1" y="0"/>
            <a:ext cx="4773167" cy="6858000"/>
          </a:xfrm>
          <a:prstGeom prst="rect">
            <a:avLst/>
          </a:prstGeom>
          <a:noFill/>
        </p:spPr>
      </p:pic>
      <p:pic>
        <p:nvPicPr>
          <p:cNvPr id="177156" name="Picture 4" descr="http://clzimages.com/movie/large/6c/6c_79144_0_HitlerTheRiseOfEvil.jpg"/>
          <p:cNvPicPr>
            <a:picLocks noChangeAspect="1" noChangeArrowheads="1"/>
          </p:cNvPicPr>
          <p:nvPr/>
        </p:nvPicPr>
        <p:blipFill>
          <a:blip r:embed="rId4" cstate="print"/>
          <a:srcRect/>
          <a:stretch>
            <a:fillRect/>
          </a:stretch>
        </p:blipFill>
        <p:spPr bwMode="auto">
          <a:xfrm>
            <a:off x="4644008" y="188640"/>
            <a:ext cx="4499992" cy="6514275"/>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http://i2.listal.com/image/183776/600full-enemy-at-the-gates-poster.jpg"/>
          <p:cNvPicPr>
            <a:picLocks noChangeAspect="1" noChangeArrowheads="1"/>
          </p:cNvPicPr>
          <p:nvPr/>
        </p:nvPicPr>
        <p:blipFill>
          <a:blip r:embed="rId3" cstate="print"/>
          <a:srcRect/>
          <a:stretch>
            <a:fillRect/>
          </a:stretch>
        </p:blipFill>
        <p:spPr bwMode="auto">
          <a:xfrm>
            <a:off x="0" y="0"/>
            <a:ext cx="4751500" cy="6858000"/>
          </a:xfrm>
          <a:prstGeom prst="rect">
            <a:avLst/>
          </a:prstGeom>
          <a:noFill/>
        </p:spPr>
      </p:pic>
      <p:pic>
        <p:nvPicPr>
          <p:cNvPr id="179204" name="Picture 4" descr="http://r1.rajtamil.com/wp-content/uploads/2012/07/pearl-harbor-tamil-dubbed-movie-online.jpg"/>
          <p:cNvPicPr>
            <a:picLocks noChangeAspect="1" noChangeArrowheads="1"/>
          </p:cNvPicPr>
          <p:nvPr/>
        </p:nvPicPr>
        <p:blipFill>
          <a:blip r:embed="rId4" cstate="print"/>
          <a:srcRect/>
          <a:stretch>
            <a:fillRect/>
          </a:stretch>
        </p:blipFill>
        <p:spPr bwMode="auto">
          <a:xfrm>
            <a:off x="4716015" y="0"/>
            <a:ext cx="4370205" cy="6453336"/>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cinema.usc.edu/userfiles/A0127948311B99D1C02CF7783648D35EBD92E9B2images/u571%20poster.jpg"/>
          <p:cNvPicPr>
            <a:picLocks noChangeAspect="1" noChangeArrowheads="1"/>
          </p:cNvPicPr>
          <p:nvPr/>
        </p:nvPicPr>
        <p:blipFill>
          <a:blip r:embed="rId3" cstate="print"/>
          <a:srcRect/>
          <a:stretch>
            <a:fillRect/>
          </a:stretch>
        </p:blipFill>
        <p:spPr bwMode="auto">
          <a:xfrm>
            <a:off x="0" y="-57634"/>
            <a:ext cx="4644008" cy="6915634"/>
          </a:xfrm>
          <a:prstGeom prst="rect">
            <a:avLst/>
          </a:prstGeom>
          <a:noFill/>
        </p:spPr>
      </p:pic>
      <p:pic>
        <p:nvPicPr>
          <p:cNvPr id="181252" name="Picture 4" descr="http://ecx.images-amazon.com/images/I/51DFEG2G7TL._SL500_SS500_.jpg"/>
          <p:cNvPicPr>
            <a:picLocks noChangeAspect="1" noChangeArrowheads="1"/>
          </p:cNvPicPr>
          <p:nvPr/>
        </p:nvPicPr>
        <p:blipFill>
          <a:blip r:embed="rId4" cstate="print"/>
          <a:srcRect l="16172" r="16757"/>
          <a:stretch>
            <a:fillRect/>
          </a:stretch>
        </p:blipFill>
        <p:spPr bwMode="auto">
          <a:xfrm>
            <a:off x="4788024" y="0"/>
            <a:ext cx="4032448" cy="601216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8" name="Picture 4" descr="http://www.viipillars.com/wp-content/uploads/wp-post-thumbnail/The-Downfall-of-Berlin_eREq4.jpg"/>
          <p:cNvPicPr>
            <a:picLocks noChangeAspect="1" noChangeArrowheads="1"/>
          </p:cNvPicPr>
          <p:nvPr/>
        </p:nvPicPr>
        <p:blipFill>
          <a:blip r:embed="rId3" cstate="print"/>
          <a:srcRect/>
          <a:stretch>
            <a:fillRect/>
          </a:stretch>
        </p:blipFill>
        <p:spPr bwMode="auto">
          <a:xfrm>
            <a:off x="0" y="-1"/>
            <a:ext cx="2771800" cy="3900143"/>
          </a:xfrm>
          <a:prstGeom prst="rect">
            <a:avLst/>
          </a:prstGeom>
          <a:noFill/>
        </p:spPr>
      </p:pic>
      <p:pic>
        <p:nvPicPr>
          <p:cNvPr id="175110" name="Picture 6" descr="ΕΝΑΝΤΙΩΣΗ"/>
          <p:cNvPicPr>
            <a:picLocks noChangeAspect="1" noChangeArrowheads="1"/>
          </p:cNvPicPr>
          <p:nvPr/>
        </p:nvPicPr>
        <p:blipFill>
          <a:blip r:embed="rId4" cstate="print"/>
          <a:srcRect/>
          <a:stretch>
            <a:fillRect/>
          </a:stretch>
        </p:blipFill>
        <p:spPr bwMode="auto">
          <a:xfrm>
            <a:off x="2771799" y="-1"/>
            <a:ext cx="2316629" cy="3861049"/>
          </a:xfrm>
          <a:prstGeom prst="rect">
            <a:avLst/>
          </a:prstGeom>
          <a:noFill/>
        </p:spPr>
      </p:pic>
      <p:pic>
        <p:nvPicPr>
          <p:cNvPr id="175112" name="Picture 8" descr="ΕΠΙΧΕΙΡΗΣΗ ΒΑΛΚΥΡΙΑ"/>
          <p:cNvPicPr>
            <a:picLocks noChangeAspect="1" noChangeArrowheads="1"/>
          </p:cNvPicPr>
          <p:nvPr/>
        </p:nvPicPr>
        <p:blipFill>
          <a:blip r:embed="rId5" cstate="print"/>
          <a:srcRect/>
          <a:stretch>
            <a:fillRect/>
          </a:stretch>
        </p:blipFill>
        <p:spPr bwMode="auto">
          <a:xfrm>
            <a:off x="5076056" y="0"/>
            <a:ext cx="2316629" cy="3861048"/>
          </a:xfrm>
          <a:prstGeom prst="rect">
            <a:avLst/>
          </a:prstGeom>
          <a:noFill/>
        </p:spPr>
      </p:pic>
      <p:pic>
        <p:nvPicPr>
          <p:cNvPr id="175114" name="Picture 10" descr="STAUFFENBERG"/>
          <p:cNvPicPr>
            <a:picLocks noChangeAspect="1" noChangeArrowheads="1"/>
          </p:cNvPicPr>
          <p:nvPr/>
        </p:nvPicPr>
        <p:blipFill>
          <a:blip r:embed="rId6" cstate="print"/>
          <a:srcRect/>
          <a:stretch>
            <a:fillRect/>
          </a:stretch>
        </p:blipFill>
        <p:spPr bwMode="auto">
          <a:xfrm>
            <a:off x="7308304" y="0"/>
            <a:ext cx="1855778" cy="3861048"/>
          </a:xfrm>
          <a:prstGeom prst="rect">
            <a:avLst/>
          </a:prstGeom>
          <a:noFill/>
        </p:spPr>
      </p:pic>
      <p:pic>
        <p:nvPicPr>
          <p:cNvPr id="175116" name="Picture 12" descr="http://www.szpilman.net/poster.jpg"/>
          <p:cNvPicPr>
            <a:picLocks noChangeAspect="1" noChangeArrowheads="1"/>
          </p:cNvPicPr>
          <p:nvPr/>
        </p:nvPicPr>
        <p:blipFill>
          <a:blip r:embed="rId7" cstate="print"/>
          <a:srcRect/>
          <a:stretch>
            <a:fillRect/>
          </a:stretch>
        </p:blipFill>
        <p:spPr bwMode="auto">
          <a:xfrm>
            <a:off x="0" y="3793966"/>
            <a:ext cx="5364088" cy="3064033"/>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857224" y="357166"/>
            <a:ext cx="7912744" cy="523220"/>
          </a:xfrm>
          <a:prstGeom prst="rect">
            <a:avLst/>
          </a:prstGeom>
          <a:solidFill>
            <a:schemeClr val="accent6">
              <a:lumMod val="20000"/>
              <a:lumOff val="80000"/>
            </a:schemeClr>
          </a:solidFill>
        </p:spPr>
        <p:txBody>
          <a:bodyPr wrap="none">
            <a:spAutoFit/>
          </a:bodyPr>
          <a:lstStyle/>
          <a:p>
            <a:r>
              <a:rPr lang="en-US" sz="2800" b="1" dirty="0" smtClean="0">
                <a:latin typeface="+mj-lt"/>
              </a:rPr>
              <a:t>B. </a:t>
            </a:r>
            <a:r>
              <a:rPr lang="el-GR" sz="2800" b="1" dirty="0" smtClean="0">
                <a:latin typeface="+mj-lt"/>
              </a:rPr>
              <a:t>Οι επιχειρήσεις στην Ευρώπη, 1939-1941</a:t>
            </a:r>
            <a:endParaRPr lang="el-GR" sz="2800" dirty="0">
              <a:latin typeface="+mj-lt"/>
            </a:endParaRPr>
          </a:p>
        </p:txBody>
      </p:sp>
      <p:sp>
        <p:nvSpPr>
          <p:cNvPr id="3" name="2 - Ορθογώνιο"/>
          <p:cNvSpPr/>
          <p:nvPr/>
        </p:nvSpPr>
        <p:spPr>
          <a:xfrm>
            <a:off x="357158" y="5429264"/>
            <a:ext cx="8501122" cy="954107"/>
          </a:xfrm>
          <a:prstGeom prst="rect">
            <a:avLst/>
          </a:prstGeom>
        </p:spPr>
        <p:txBody>
          <a:bodyPr wrap="square">
            <a:spAutoFit/>
          </a:bodyPr>
          <a:lstStyle/>
          <a:p>
            <a:r>
              <a:rPr lang="el-GR" sz="2800" dirty="0" smtClean="0"/>
              <a:t>Η Γερμανία κατόρθωσε, μεταξύ </a:t>
            </a:r>
            <a:r>
              <a:rPr lang="el-GR" sz="2800" b="1" u="sng" dirty="0" smtClean="0"/>
              <a:t>1939</a:t>
            </a:r>
            <a:r>
              <a:rPr lang="el-GR" sz="2800" dirty="0" smtClean="0"/>
              <a:t> και </a:t>
            </a:r>
            <a:r>
              <a:rPr lang="el-GR" sz="2800" b="1" u="sng" dirty="0" smtClean="0"/>
              <a:t>1941</a:t>
            </a:r>
            <a:r>
              <a:rPr lang="el-GR" sz="2800" dirty="0" smtClean="0"/>
              <a:t>, να ελέγξει το μεγαλύτερο μέρος της Ευρώπης.</a:t>
            </a:r>
            <a:endParaRPr lang="el-GR" sz="2800" dirty="0"/>
          </a:p>
        </p:txBody>
      </p:sp>
      <p:pic>
        <p:nvPicPr>
          <p:cNvPr id="16386" name="Picture 2" descr="http://t3.gstatic.com/images?q=tbn:ANd9GcS2zhnEwAvMbEPc5ZDpRsKqFVoU2pOOUhTUMuGUZQfD0LPKmOcnJw"/>
          <p:cNvPicPr>
            <a:picLocks noChangeAspect="1" noChangeArrowheads="1"/>
          </p:cNvPicPr>
          <p:nvPr/>
        </p:nvPicPr>
        <p:blipFill>
          <a:blip r:embed="rId3" cstate="print"/>
          <a:srcRect/>
          <a:stretch>
            <a:fillRect/>
          </a:stretch>
        </p:blipFill>
        <p:spPr bwMode="auto">
          <a:xfrm>
            <a:off x="1907704" y="1340768"/>
            <a:ext cx="5695580" cy="3149543"/>
          </a:xfrm>
          <a:prstGeom prst="rect">
            <a:avLst/>
          </a:prstGeom>
          <a:noFill/>
        </p:spPr>
      </p:pic>
      <p:sp>
        <p:nvSpPr>
          <p:cNvPr id="6" name="5 - Βέλος προς τα κάτω"/>
          <p:cNvSpPr/>
          <p:nvPr/>
        </p:nvSpPr>
        <p:spPr>
          <a:xfrm>
            <a:off x="357158" y="3786190"/>
            <a:ext cx="714380" cy="142876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ART_0" val="eyJSZW5kZXJpbmdPcHRpb25zIjp7Ik1pbGVzdG9uZXNPdmVybGFwcGluZ0hhbmRsaW5nT3B0aW9ucyI6MiwiVGFza3NXaXRoVGl0bGVzTG9uZ2VyVGhhblRoZVRhc2tTaGFwZURldGVjdGVkIjpmYWxzZX0sIlJlbmRlcmluZ01hcCI6eyJNaWxlc3RvbmVzIjpbeyJNaWxlc3RvbmVJZCI6IjQ3YTJiZGQ0LThhYjgtNDFjZS1hYmMxLTJhNGMxZDc5YjEwOCIsIlRpdGxlU2hhcGVOYW1lIjoiMjIgLSBUZXh0Qm94IiwiRGF0ZVNoYXBlTmFtZSI6IjI0IC0gVGV4dEJveCIsIk1hcmtlclNoYXBlTmFtZSI6IjIwIC0gzpTOuc6szrPPgc6xzrzOvM6xIM+Bzr/Ors+COiDOo8+FzrPPh8+Ozr3Otc+Fz4POtyIsIkNvbm5lY3RvclNoYXBlTmFtZSI6IjI2IC0gzpXPhc64zrXOr86xIM6zz4HOsc68zrzOriDPg8+Nzr3OtM61z4POt8+CIn0seyJNaWxlc3RvbmVJZCI6IjY0ZmE5ODJiLTAwZDItNDQ0Mi04NTE0LTY4MGVkYWM1YjI5MSIsIlRpdGxlU2hhcGVOYW1lIjoiMzIgLSBUZXh0Qm94IiwiRGF0ZVNoYXBlTmFtZSI6IjM0IC0gVGV4dEJveCIsIk1hcmtlclNoYXBlTmFtZSI6IjMwIC0gzpTOuc6szrPPgc6xzrzOvM6xIM+Bzr/Ors+COiDOo8+FzrPPh8+Ozr3Otc+Fz4POtyIsIkNvbm5lY3RvclNoYXBlTmFtZSI6IjM2IC0gzpXPhc64zrXOr86xIM6zz4HOsc68zrzOriDPg8+Nzr3OtM61z4POt8+CIn0seyJNaWxlc3RvbmVJZCI6ImU1MDlhZjk5LThhMDYtNGIxZS1hM2ExLTA1ZmQyZTI0NzM1MCIsIlRpdGxlU2hhcGVOYW1lIjoiNDIgLSBUZXh0Qm94IiwiRGF0ZVNoYXBlTmFtZSI6IjQ0IC0gVGV4dEJveCIsIk1hcmtlclNoYXBlTmFtZSI6IjQwIC0gzpTOuc6szrPPgc6xzrzOvM6xIM+Bzr/Ors+COiDOo8+FzrPPh8+Ozr3Otc+Fz4POtyIsIkNvbm5lY3RvclNoYXBlTmFtZSI6IjQ2IC0gzpXPhc64zrXOr86xIM6zz4HOsc68zrzOriDPg8+Nzr3OtM61z4POt8+CIn0seyJNaWxlc3RvbmVJZCI6ImQyYzFmODE0LTY2YTktNGExOC05OTU5LTQ4MDg5OGI1N2U0MCIsIlRpdGxlU2hhcGVOYW1lIjoiNTMgLSBUZXh0Qm94IiwiRGF0ZVNoYXBlTmFtZSI6IjU1IC0gVGV4dEJveCIsIk1hcmtlclNoYXBlTmFtZSI6IjUxIC0gzpTOuc6szrPPgc6xzrzOvM6xIM+Bzr/Ors+COiDOo8+FzrPPh8+Ozr3Otc+Fz4POtyIsIkNvbm5lY3RvclNoYXBlTmFtZSI6IjU3IC0gzpXPhc64zrXOr86xIM6zz4HOsc68zrzOriDPg8+Nzr3OtM61z4POt8+CIn0seyJNaWxlc3RvbmVJZCI6IjQ3OWI5MTBlLWRhY2YtNDYwOS04ZTVhLTBhMWJjOGJjNGNmYiIsIlRpdGxlU2hhcGVOYW1lIjoiNjMgLSBUZXh0Qm94IiwiRGF0ZVNoYXBlTmFtZSI6IjY1IC0gVGV4dEJveCIsIk1hcmtlclNoYXBlTmFtZSI6IjYxIC0gzpTOuc6szrPPgc6xzrzOvM6xIM+Bzr/Ors+COiDOo8+FzrPPh8+Ozr3Otc+Fz4POtyIsIkNvbm5lY3RvclNoYXBlTmFtZSI6IjY3IC0gzpXPhc64zrXOr86xIM6zz4HOsc68zrzOriDPg8+Nzr3OtM61z4POt8+CIn0seyJNaWxlc3RvbmVJZCI6IjRjY2FkNmM3LTllYjUtNDcyNi1hOGJhLWI4NWIwN2JiOWRiMCIsIlRpdGxlU2hhcGVOYW1lIjoiNzMgLSBUZXh0Qm94IiwiRGF0ZVNoYXBlTmFtZSI6Ijc1IC0gVGV4dEJveCIsIk1hcmtlclNoYXBlTmFtZSI6IjcxIC0gzpTOuc6szrPPgc6xzrzOvM6xIM+Bzr/Ors+COiDOo8+FzrPPh8+Ozr3Otc+Fz4POtyIsIkNvbm5lY3RvclNoYXBlTmFtZSI6Ijc3IC0gzpXPhc64zrXOr86xIM6zz4HOsc68zrzOriDPg8+Nzr3OtM61z4POt8+CIn0seyJNaWxlc3RvbmVJZCI6IjliYjlhN2Y5LTAxY2ItNDE2NS04NzlhLTlhYzAyZTUxMTljZiIsIlRpdGxlU2hhcGVOYW1lIjoiODQgLSBUZXh0Qm94IiwiRGF0ZVNoYXBlTmFtZSI6Ijg2IC0gVGV4dEJveCIsIk1hcmtlclNoYXBlTmFtZSI6IjgyIC0gzpTOuc6szrPPgc6xzrzOvM6xIM+Bzr/Ors+COiDOo8+FzrPPh8+Ozr3Otc+Fz4POtyIsIkNvbm5lY3RvclNoYXBlTmFtZSI6Ijg4IC0gzpXPhc64zrXOr86xIM6zz4HOsc68zrzOriDPg8+Nzr3OtM61z4POt8+CIn0seyJNaWxlc3RvbmVJZCI6IjhiMDEzYzkzLTkzMTItNDgwOS05ZTZkLWVlYTJhZGM1MTNmMCIsIlRpdGxlU2hhcGVOYW1lIjoiOTQgLSBUZXh0Qm94IiwiRGF0ZVNoYXBlTmFtZSI6Ijk2IC0gVGV4dEJveCIsIk1hcmtlclNoYXBlTmFtZSI6IjkyIC0gzpTOuc6szrPPgc6xzrzOvM6xIM+Bzr/Ors+COiDOo8+FzrPPh8+Ozr3Otc+Fz4POtyIsIkNvbm5lY3RvclNoYXBlTmFtZSI6Ijk4IC0gzpXPhc64zrXOr86xIM6zz4HOsc68zrzOriDPg8+Nzr3OtM61z4POt8+CIn1dLCJUYXNrcyI6W3siVGFza0lkIjoiMThhZWVhYzktNzBmYS00YmVmLTkyMzQtOTYyMDVjYWQzNDBjIiwiVGl0bGVTaGFwZU5hbWUiOiIxMDkgLSBUZXh0Qm94IiwiRHVyYXRpb25UZXh0U2hhcGVOYW1lIjpudWxsLCJTZWdtZW50U2hhcGVOYW1lIjoiMTAxIC0gzp/Pgc64zr/Os8+Ozr3Ouc6/IiwiVmVydGljYWxMZWZ0Q29ubmVjdG9yU2hhcGVOYW1lIjoiMTE0IC0gzpXPhc64zrXOr86xIM6zz4HOsc68zrzOriDPg8+Nzr3OtM61z4POt8+CIiwiVmVydGljYWxSaWdodENvbm5lY3RvclNoYXBlTmFtZSI6IjExNiAtIM6Vz4XOuM61zq/OsSDOs8+BzrHOvM68zq4gz4PPjc69zrTOtc+DzrfPgiIsIkhvcml6b250YWxDb25uZWN0b3JTaGFwZU5hbWUiOiIxMTIgLSDOlc+FzrjOtc6vzrEgzrPPgc6xzrzOvM6uIM+Dz43Ovc60zrXPg863z4IiLCJMZWZ0RGF0ZVNoYXBlTmFtZSI6IjEwNiAtIFRleHRCb3giLCJSaWdodERhdGVTaGFwZU5hbWUiOiIxMDQgLSBUZXh0Qm94IiwiT3V0c2lkZVBlcmNlbnRhZ2VTaGFwZU5hbWUiOm51bGwsIkluc2lkZVBlcmNlbnRhZ2VTaGFwZU5hbWUiOm51bGx9XSwiVGltZWJhbmQiOnsiRWxhcHNlZFRpbWVTaGFwZU5hbWUiOm51bGwsIlRvZGF5TWFya2VyU2hhcGVOYW1lIjpudWxsLCJUb2RheU1hcmtlclRleHRTaGFwZU5hbWUiOm51bGwsIlJpZ2h0RW5kQ2Fwc1NoYXBlTmFtZSI6IjE2IC0gVGV4dEJveCIsIkxlZnRFbmRDYXBzU2hhcGVOYW1lIjpudWxsLCJFbGFwc2VkUmVjdGFuZ2xlU2hhcGVOYW1lIjpudWxsLCJTZWdtZW50U2hhcGVzTmFtZXMiOlsiMSAtIM6fz4HOuM6/zrPPjs69zrnOvyIsIjIgLSBUZXh0Qm94IiwiNCAtIFRleHRCb3giLCI2IC0gVGV4dEJveCIsIjggLSBUZXh0Qm94IiwiMTAgLSBUZXh0Qm94IiwiMTIgLSBUZXh0Qm94IiwiMTQgLSBUZXh0Qm94Il19fSwiRWRpdGlvbiI6MCwiSXNQbHVzRWRpdGlvbiI6ZmFsc2UsIkN1bHR1cmVJbmZvTmFtZSI6ImVsLUdSIiwiVmVyc2lvbiI6IjIuMy4wLjAiLCJPcmlnaW5hbEFzc2VtYmx5VmVyc2lvbiI6IjIuMDEuMTkuMDAiLCJNaWxlc3RvbmVzIjpbeyJEYXRlRm9ybWF0Ijp7IkZvcm1hdFN0cmluZyI6ImQvTS95eXl5IiwiU2VwYXJhdG9yIjoiLyIsIlVzZUludGVybmF0aW9uYWxEYXRlRm9ybWF0Ijp0cnVlfSwiSW50ZXJuYWxJZCI6IjhiMDEzYzkzLTkzMTItNDgwOS05ZTZkLWVlYTJhZGM1MTNmMCIsIlRpdGxlTGVmdCI6MTE1LjM0OTkyMiwiVGl0bGVUb3AiOjI3Mi43ODM2MywiVGl0bGVIZWlnaHQiOjUzLjMxNTU5LCJUaXRsZVRvcElzQ3VzdG9tIjpmYWxzZSwiVGl0bGVXaWR0aCI6MTE3LjEyNTAzOCwiQ29sb3IiOiIwLCAxMTQsIDE4OCIsIlV0Y0RhdGUiOiIxOTM5LTA5LTAxVDAwOjAwOjAwWiIsIk5vdGUiOm51bGwsIlRpdGxlIjoizp/OuSDOk861z4HOvM6xzr3Ov86vIM61zrnPg86yzqzOu867zr/Phc69IM+Dz4TOt869IM6gzr/Ou8+Jzr3Or86xLiDOlyDOkc6zzrPOu86vzrEsIM6TzrHOu867zq/OsSDOus63z4HPjc+Dz4POv8+Fzr0gz4DPjM67zrXOvM6/IM+Dz4TOtyDOk861z4HOvM6xzr3Or86xLiDOiM69zrHPgc6+zrcgzpIuzqAuzqAuIiwiU3R5bGUiOjIsIkJlbG93VGltZWJhbmQiOnRydW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c5LCAxMjksIDE4OSIsIklzVmlzaWJsZSI6ZmFsc2UsIkxpbmVXZWlnaHQiOjAuMX19LCJIaWRlRGF0ZSI6ZmFsc2UsIlNoYXBlVG9wIjozMDAuMCwiUXVpY2tTaGFwZVNpemUiOjEsIklzVmlzaWJsZSI6dHJ1ZX0seyJEYXRlRm9ybWF0Ijp7IkZvcm1hdFN0cmluZyI6ImQvTS95eXl5IiwiU2VwYXJhdG9yIjoiLyIsIlVzZUludGVybmF0aW9uYWxEYXRlRm9ybWF0Ijp0cnVlfSwiSW50ZXJuYWxJZCI6IjliYjlhN2Y5LTAxY2ItNDE2NS04NzlhLTlhYzAyZTUxMTljZiIsIlRpdGxlTGVmdCI6MjcxLjUwNDczLCJUaXRsZVRvcCI6OTcuMDkzMjMsIlRpdGxlSGVpZ2h0Ijo1My4zMTU1OSwiVGl0bGVUb3BJc0N1c3RvbSI6ZmFsc2UsIlRpdGxlV2lkdGgiOjExNC41LCJDb2xvciI6Ijc5LCAxMjksIDE4OSIsIlV0Y0RhdGUiOiIxOTQwLTA1LTA4VDAwOjAwOjAwWiIsIk5vdGUiOm51bGwsIlRpdGxlIjoizp/OuSDOk861z4HOvM6xzr3Ov86vIM66zrHPhM6xzrvOsc68zrLOrM69zr/Phc69IM+EzrcgzpTOsc69zq/OsSwgzp/Ou867zrHOvc60zq/OsSwgzpvOv8+Fzr7Otc68zrLOv8+Nz4HOs86/LCDPhM63IM6dzr/Pgc6yzrfOs86vzrEgzrrOsc65IM+Ezr8gzpLOrc67zrPOuc6/Li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NzksIDEyOSwgMTg5IiwiSXNWaXNpYmxlIjpmYWxzZSwiTGluZVdlaWdodCI6MC4xfX0sIkhpZGVEYXRlIjpmYWxzZSwiU2hhcGVUb3AiOjEyNC4zMDk2ODUsIlF1aWNrU2hhcGVTaXplIjoxLCJJc1Zpc2libGUiOnRydWV9LHsiRGF0ZUZvcm1hdCI6eyJGb3JtYXRTdHJpbmciOiJkL00veXl5eSIsIlNlcGFyYXRvciI6Ii8iLCJVc2VJbnRlcm5hdGlvbmFsRGF0ZUZvcm1hdCI6dHJ1ZX0sIkludGVybmFsSWQiOiI0Y2NhZDZjNy05ZWI1LTQ3MjYtYThiYS1iODViMDdiYjlkYjAiLCJUaXRsZUxlZnQiOjI4OC45OTQwMTksIlRpdGxlVG9wIjoyODguNzc4MiwiVGl0bGVIZWlnaHQiOjIxLjMyNjIyLCJUaXRsZVRvcElzQ3VzdG9tIjpmYWxzZSwiVGl0bGVXaWR0aCI6OTQuMTI1MDQsIkNvbG9yIjoiMTkyLCA4MCwgNzciLCJVdGNEYXRlIjoiMTk0MC0wNi0wNVQwMDowMDowMFoiLCJOb3RlIjpudWxsLCJUaXRsZSI6Is6TzrHOu867zr/Os861z4HOvM6xzr3Ouc66z4zPgiDPgM+MzrvOtc68zr/PgiAxMCDOt868zrXPgc+Ozr0iLCJTdHlsZSI6MiwiQmVsb3dUaW1lYmFuZCI6dHJ1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NzksIDEyOSwgMTg5IiwiSXNWaXNpYmxlIjpmYWxzZSwiTGluZVdlaWdodCI6MC4xfX0sIkhpZGVEYXRlIjpmYWxzZSwiU2hhcGVUb3AiOjMwMC4wLCJRdWlja1NoYXBlU2l6ZSI6MSwiSXNWaXNpYmxlIjp0cnVlfSx7IkRhdGVGb3JtYXQiOnsiRm9ybWF0U3RyaW5nIjoiZC9NL3l5eXkiLCJTZXBhcmF0b3IiOiIvIiwiVXNlSW50ZXJuYXRpb25hbERhdGVGb3JtYXQiOnRydWV9LCJJbnRlcm5hbElkIjoiNDc5YjkxMGUtZGFjZi00NjA5LThlNWEtMGExYmM4YmM0Y2ZiIiwiVGl0bGVMZWZ0IjozMzEuNDY3OTU3LCJUaXRsZVRvcCI6MTkzLjU0OTc1OSwiVGl0bGVIZWlnaHQiOjEwLjY2MzE1LCJUaXRsZVRvcElzQ3VzdG9tIjpmYWxzZSwiVGl0bGVXaWR0aCI6ODUuODc1MDQsIkNvbG9yIjoiMTU1LCAxODcsIDg5IiwiVXRjRGF0ZSI6IjE5NDAtMDgtMTJUMDA6MDA6MDBaIiwiTm90ZSI6bnVsbCwiVGl0bGUiOiLOnM6sz4fOtyDPhM63z4IgzpHOs86zzrvOr86xz4IiLCJTdHlsZSI6MiwiQmVsb3dUaW1lYmFuZCI6ZmFsc2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c5LCAxMjksIDE4OSIsIklzVmlzaWJsZSI6ZmFsc2UsIkxpbmVXZWlnaHQiOjAuMX19LCJIaWRlRGF0ZSI6ZmFsc2UsIlNoYXBlVG9wIjoxOTkuNDQsIlF1aWNrU2hhcGVTaXplIjoxLCJJc1Zpc2libGUiOnRydWV9LHsiRGF0ZUZvcm1hdCI6eyJGb3JtYXRTdHJpbmciOiJkL00veXl5eSIsIlNlcGFyYXRvciI6Ii8iLCJVc2VJbnRlcm5hdGlvbmFsRGF0ZUZvcm1hdCI6dHJ1ZX0sIkludGVybmFsSWQiOiJkMmMxZjgxNC02NmE5LTRhMTgtOTk1OS00ODA4OThiNTdlNDAiLCJUaXRsZUxlZnQiOjQ1MC43NzAzMjUsIlRpdGxlVG9wIjozMjYuMzM4MiwiVGl0bGVIZWlnaHQiOjIxLjMyNjIyLCJUaXRsZVRvcElzQ3VzdG9tIjpmYWxzZSwiVGl0bGVXaWR0aCI6ODcuMCwiQ29sb3IiOiIxMjgsIDEwMCwgMTYyIiwiVXRjRGF0ZSI6IjE5NDEtMDItMTlUMDA6MDA6MDBaIiwiTm90ZSI6bnVsbCwiVGl0bGUiOiLOnM6sz4fOtc+CIM+Dz4TOtyDOks+Mz4HOtc65zrEgzpHPhs+BzrnOus6uIiwiU3R5bGUiOjIsIkJlbG93VGltZWJhbmQiOnRydW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c5LCAxMjksIDE4OSIsIklzVmlzaWJsZSI6ZmFsc2UsIkxpbmVXZWlnaHQiOjAuMX19LCJIaWRlRGF0ZSI6ZmFsc2UsIlNoYXBlVG9wIjozMzcuNTU5ODQ1LCJRdWlja1NoYXBlU2l6ZSI6MSwiSXNWaXNpYmxlIjp0cnVlfSx7IkRhdGVGb3JtYXQiOnsiRm9ybWF0U3RyaW5nIjoiZC9NL3l5eXkiLCJTZXBhcmF0b3IiOiIvIiwiVXNlSW50ZXJuYXRpb25hbERhdGVGb3JtYXQiOnRydWV9LCJJbnRlcm5hbElkIjoiZTUwOWFmOTktOGEwNi00YjFlLWEzYTEtMDVmZDJlMjQ3MzUwIiwiVGl0bGVMZWZ0Ijo0OTIuNjE5ODQzLCJUaXRsZVRvcCI6MTcyLjMyNjYxNCwiVGl0bGVIZWlnaHQiOjMxLjk4OTM3LCJUaXRsZVRvcElzQ3VzdG9tIjpmYWxzZSwiVGl0bGVXaWR0aCI6MTEyLjEyNTAzOCwiQ29sb3IiOiI3NSwgMTcyLCAxOTgiLCJVdGNEYXRlIjoiMTk0MS0wNC0yN1QwMDowMDowMFoiLCJOb3RlIjpudWxsLCJUaXRsZSI6Is6fzrkgzpPOtc+BzrzOsc69zr/OryDOus6xz4TOsc67zrHOvM6yzqzOvc6/z4XOvSAgzpPOuc6/z4XOs866zr/Pg867zrHOss6vzrEsIM6VzrvOu86xzrTOsS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NzksIDEyOSwgMTg5IiwiSXNWaXNpYmxlIjpmYWxzZSwiTGluZVdlaWdodCI6MC4xfX0sIkhpZGVEYXRlIjpmYWxzZSwiU2hhcGVUb3AiOjE4OC44OCwiUXVpY2tTaGFwZVNpemUiOjEsIklzVmlzaWJsZSI6dHJ1ZX0seyJEYXRlRm9ybWF0Ijp7IkZvcm1hdFN0cmluZyI6ImQvTS95eXl5IiwiU2VwYXJhdG9yIjoiLyIsIlVzZUludGVybmF0aW9uYWxEYXRlRm9ybWF0Ijp0cnVlfSwiSW50ZXJuYWxJZCI6IjY0ZmE5ODJiLTAwZDItNDQ0Mi04NTE0LTY4MGVkYWM1YjI5MSIsIlRpdGxlTGVmdCI6NTE2LjM1NTMsIlRpdGxlVG9wIjoyODguNzc4MiwiVGl0bGVIZWlnaHQiOjIxLjMyNjIyLCJUaXRsZVRvcElzQ3VzdG9tIjpmYWxzZSwiVGl0bGVXaWR0aCI6MTEyLjUsIkNvbG9yIjoiMjQ3LCAxNTAsIDcwIiwiVXRjRGF0ZSI6IjE5NDEtMDYtMDRUMDA6MDA6MDBaIiwiTm90ZSI6bnVsbCwiVGl0bGUiOiLOn865IM6TzrXPgc68zrHOvc6/zq8gzrXPgM65z4TOr864zrXOvc+EzrHOuSDOvs6xz4bOvc65zrrOrCDPg8+EzrfOvSDOlc6jzqPOlCIsIlN0eWxlIjoyLCJCZWxvd1RpbWViYW5kIjp0cnV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3OSwgMTI5LCAxODkiLCJJc1Zpc2libGUiOmZhbHNlLCJMaW5lV2VpZ2h0IjowLjF9fSwiSGlkZURhdGUiOmZhbHNlLCJTaGFwZVRvcCI6MzAwLjAsIlF1aWNrU2hhcGVTaXplIjoxLCJJc1Zpc2libGUiOnRydWV9LHsiRGF0ZUZvcm1hdCI6eyJGb3JtYXRTdHJpbmciOiJkL00veXl5eSIsIlNlcGFyYXRvciI6Ii8iLCJVc2VJbnRlcm5hdGlvbmFsRGF0ZUZvcm1hdCI6dHJ1ZX0sIkludGVybmFsSWQiOiI0N2EyYmRkNC04YWI4LTQxY2UtYWJjMS0yYTRjMWQ3OWIxMDgiLCJUaXRsZUxlZnQiOjYzMi41MzQ0LCJUaXRsZVRvcCI6MTYxLjc2NjcsIlRpdGxlSGVpZ2h0IjozMS45ODkzNywiVGl0bGVUb3BJc0N1c3RvbSI6ZmFsc2UsIlRpdGxlV2lkdGgiOjExMC41LCJDb2xvciI6IjMxLCA3MywgMTI1IiwiVXRjRGF0ZSI6IjE5NDEtMTItMDdUMDA6MDA6MDBaIiwiTm90ZSI6bnVsbCwiVGl0bGUiOiLOlyDOmc6xz4DPic69zq/OsSDOss6/zrzOss6xz4HOtM6vzrbOtc65IM+Ezr/OvSDOsc68zrXPgc65zrrOsc69zrnOus+MIM+Dz4TPjM67zr8gz4PPhM6/IM6gzrXPgc67IM6nzqzPgc68z4DOv8+BLi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NzksIDEyOSwgMTg5IiwiSXNWaXNpYmxlIjpmYWxzZSwiTGluZVdlaWdodCI6MC4xfX0sIkhpZGVEYXRlIjpmYWxzZSwiU2hhcGVUb3AiOjE3OC4zMiwiUXVpY2tTaGFwZVNpemUiOjEsIklzVmlzaWJsZSI6dHJ1ZX1dLCJUaW1lTGluZVR5cGUiOjMsIlRhc2tzIjpbeyJEdXJhdGlvblZhbHVlIjo4MjkuMCwiRHVyYXRpb25Gb3JtYXQiOjAsIkludGVybmFsSWQiOiIxOGFlZWFjOS03MGZhLTRiZWYtOTIzNC05NjIwNWNhZDM0MGMiLCJJbmRleCI6MSwiQ29sb3IiOiIwLCAxMTQsIDE4OCIsIlV0Y1N0YXJ0RGF0ZSI6IjE5MzktMDktMDFUMDA6MDA6MDBaIiwiTm90ZSI6bnVsbCwiVXRjRW5kRGF0ZSI6IjE5NDEtMTItMDdUMDA6MDA6MDBaIiwiVGl0bGUiOiLOlc6gzpnOpM6lzqfOmc6VzqMgzqTOn86lIM6Rzp7On86dzpEiLCJTaGFwZSI6MCwiQ3VzdG9tU2V0dGluZ3MiOnsiVGl0bGVXaWR0aCI6bnVsbCwiVGl0bGVGb250U2V0dGluZ3MiOnsiRm9udFNpemUiOjExLCJGb250TmFtZSI6IkNhbGlicmkiLCJJc0JvbGQiOnRydWUsIklzSXRhbGljIjpmYWxzZSwiSXNVbmRlcmxpbmVkIjpmYWxzZSwiRm9yZWdyb3VuZENvbG9yIjoiQmxhY2siLCJCYWNrQ29sb3IiOm51bGx9LCJTdGFydERhdGVGb250U2V0dGluZ3MiOnsiRm9udFNpemUiOjEwLCJGb250TmFtZSI6IkNhbGlicmkiLCJJc0JvbGQiOmZhbHNlLCJJc0l0YWxpYyI6ZmFsc2UsIklzVW5kZXJsaW5lZCI6ZmFsc2UsIkZvcmVncm91bmRDb2xvciI6IjMxLCA3MywgMTI2IiwiQmFja0NvbG9yIjpudWxsfSwiRW5kRGF0ZUZvbnRTZXR0aW5ncyI6eyJGb250U2l6ZSI6MTAsIkZvbnROYW1lIjoiQ2FsaWJyaSIsIklzQm9sZCI6ZmFsc2UsIklzSXRhbGljIjpmYWxzZSwiSXNVbmRlcmxpbmVkIjpmYWxzZSwiRm9yZWdyb3VuZENvbG9yIjoiMzEsIDczLCAxMjYiLCJCYWNrQ29sb3IiOm51bGx9LCJEdXJhdGlvbkZvbnRTZXR0aW5ncyI6eyJGb250U2l6ZSI6MTAsIkZvbnROYW1lIjoiQ2FsaWJyaSIsIklzQm9sZCI6ZmFsc2UsIklzSXRhbGljIjpmYWxzZSwiSXNVbmRlcmxpbmVkIjpmYWxzZSwiRm9yZWdyb3VuZENvbG9yIjoiMTkyLCA4MCwgNzciLCJCYWNrQ29sb3IiOm51bGx9LCJUYXNrc1NwYWNpbmciOjUsIlNoYXBlSGVpZ2h0IjoyMi4wLCJWZXJ0aWNhbENvbm5lY3RvclNldHRpbmdzIjp7IkNvbG9yIjoiMjA0LCAyMDQsIDIwNCIsIklzVmlzaWJsZSI6dHJ1ZSwiTGluZVdlaWdodCI6MC4xfSwiSG9yaXpvbnRhbENvbm5lY3RvclNldHRpbmdzIjp7IkNvbG9yIjoiMjA0LCAyMDQsIDIwNCIsIklzVmlzaWJsZSI6ZmFsc2UsIkxpbmVXZWlnaHQiOjAuMH0sIlRhc2tTaGFwZUJvcmRlclNldHRpbmdzIjp7IkNvbG9yIjoiUmVkIiwiTGluZVdlaWdodCI6MC4wfSwiU21hcnRUaXRsZUZvcmVncm91bmQiOiJCbGFjayIsIlNtYXJ0VGl0bGVGb3JlZ3JvdW5kSXNBY3RpdmUiOmZhbHNlLCJTbWFydER1cmF0aW9uRm9yZWdyb3VuZCI6IjE5MiwgODAsIDc3IiwiU21hcnREdXJhdGlvbkZvcmVncm91bmRJc0FjdGl2ZSI6ZmFsc2UsIlNtYXJ0RGF0ZUZvcmVncm91bmQiOiIzMSwgNzMsIDEyNiIsIlNtYXJ0RGF0ZUZvcmVncm91bmRJc0FjdGl2ZSI6ZmFsc2UsIlNtYXJ0UGVyY2VudGFnZUNvbXBsZXRlZEZvcmVncm91bmQiOiIxOTIsIDgwLCA3NyIsIlNtYXJ0UGVyY2VudGFnZUNvbXBsZXRlZElzQWN0aXZlIjpmYWxzZSwiSW5jbHVkZU5vbldvcmtpbmdEYXlzSW5EdXJhdGlvbiI6dHJ1ZSwiV29ya2luZ0RheXMiOjMxLCJQZXJjZW50YWdlQ29tcGxldGVkRm9udFNldHRpbmdzIjp7IkZvbnRTaXplIjoxMCwiRm9udE5hbWUiOiJDYWxpYnJpIiwiSXNCb2xkIjpmYWxzZSwiSXNJdGFsaWMiOmZhbHNlLCJJc1VuZGVybGluZWQiOmZhbHNlLCJGb3JlZ3JvdW5kQ29sb3IiOiIxOTIsIDgwLCA3NyIsIkJhY2tDb2xvciI6bnVsbH0sIlBlcmNlbnRhZ2VDb21wbGV0ZWRQb3NpdGlvbiI6MH0sIlRhc2tEYXRlUG9zaXRpb24iOjIsIlRhc2tUaXRsZVBvc2l0aW9uIjoxLCJUYXNrRHVyYXRpb25Qb3NpdGlvbiI6MiwiVGFza1RpdGxlSXNXaWRlciI6ZmFsc2UsIlRhc2tEdXJhdGlvbklzV2lkZXIiOmZhbHNlLCJUYXNrRGF0ZUlzV2lkZXIiOmZhbHNlLCJUYXNrUGVyY2VudGFnZUNvbXBsZXRlZElzV2lkZXIiOmZhbHNlLCJEYXRlRm9ybWF0Ijp7IkZvcm1hdFN0cmluZyI6ImQvTS95eXl5IiwiU2VwYXJhdG9yIjoiLyIsIlVzZUludGVybmF0aW9uYWxEYXRlRm9ybWF0Ijp0cnVlfSwiSXNWaXNpYmxlIjp0cnVlLCJQZXJjZW50YWdlQ29tcGxldGVkIjpudWxsfV0sIlN0eWxlIjp7IlRpbWVsaW5lU2V0dGluZ3MiOnsiVG9kYXlNYXJrZXJDb2xvciI6IlJlZCIsIlRvZGF5TWFya2VyRm9udFNldHRpbmdzIjp7IkZvbnRTaXplIjoxMiwiRm9udE5hbWUiOiJDYWxpYnJpIiwiSXNCb2xkIjpmYWxzZSwiSXNJdGFsaWMiOmZhbHNlLCJJc1VuZGVybGluZWQiOmZhbHNlLCJGb3JlZ3JvdW5kQ29sb3IiOiJCbGFjayIsIkJhY2tDb2xvciI6bnVsbH0sIlN0YXJ0WWVhckZvbnQiOnsiRm9udFNpemUiOjE4LCJGb250TmFtZSI6IkNhbGlicmkiLCJJc0JvbGQiOnRydWUsIklzSXRhbGljIjpmYWxzZSwiSXNVbmRlcmxpbmVkIjpmYWxzZSwiRm9yZWdyb3VuZENvbG9yIjoiT3JhbmdlUmVkIiwiQmFja0NvbG9yIjpudWxsfSwiRW5kWWVhckZvbnQiOnsiRm9udFNpemUiOjE4LCJGb250TmFtZSI6IkNhbGlicmkiLCJJc0JvbGQiOnRydWUsIklzSXRhbGljIjpmYWxzZSwiSXNVbmRlcmxpbmVkIjpmYWxzZSwiRm9yZWdyb3VuZENvbG9yIjoiT3JhbmdlUmVkIiwiQmFja0NvbG9yIjpudWxsfSwiSXNUaGluIjpmYWxzZSwiSGFzM0RFZmZlY3QiOnRydWUsIlRpbWViYW5kSXNSb3VuZGVkIjpmYWxzZSwiVGltZWJhbmRDb2xvciI6IjE3OCwgMTc4LCAxNzgiLCJUaW1lYmFuZEZvbnRTZXR0aW5ncyI6eyJGb250U2l6ZSI6MTIsIkZvbnROYW1lIjoiQ2FsaWJyaSIsIklzQm9sZCI6ZmFsc2UsIklzSXRhbGljIjpmYWxzZSwiSXNVbmRlcmxpbmVkIjpmYWxzZSwiRm9yZWdyb3VuZENvbG9yIjoiQmxhY2siLCJCYWNrQ29sb3IiOm51bGx9LCJFbGFwc2VkVGltZUNvbG9yIjoiMjU1LCAxOTIsIDAiLCJFbGFwc2VkVGltZVN0eWxlIjoxLCJUb2RheU1hcmtlclBvc2l0aW9uIjoxLCJDYXBzUG9zaXRpb24iOjJ9LCJEZWZhdWx0TWlsZXN0b25lU2V0dGluZ3MiOnsiRmxhZ0Nvbm5lY3RvclNldHRpbmdzIjp7IkNvbG9yIjoiNzksIDEyOSwgMTg5IiwiSXNWaXNpYmxlIjpmYWxzZSwiTGluZVdlaWdodCI6MC4xfSwiRGF0ZUZvcm1hdCI6eyJGb3JtYXRTdHJpbmciOiJkL00veXl5eSIsIlNlcGFyYXRvciI6Ii8iLCJVc2VJbnRlcm5hdGlvbmFsRGF0ZUZvcm1hdCI6dHJ1ZX0s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iIsIklzVmlzaWJsZSI6ZmFsc2UsIkxpbmVXZWlnaHQiOjAuMX19LCJEZWZhdWx0VGFza1NldHRpbmdzIjp7IkRhdGVGb250U2V0dGluZ3MiOnsiRm9udFNpemUiOjEwLCJGb250TmFtZSI6IkNhbGlicmkiLCJJc0JvbGQiOmZhbHNlLCJJc0l0YWxpYyI6ZmFsc2UsIklzVW5kZXJsaW5lZCI6ZmFsc2UsIkZvcmVncm91bmRDb2xvciI6IjMxLCA3MywgMTI2IiwiQmFja0NvbG9yIjpudWxsfSwiU3RhcnREYXRlRm9udFNldHRpbmdzIjp7IkZvbnRTaXplIjoxMiwiRm9udE5hbWUiOiJDYWxpYnJpIiwiSXNCb2xkIjpmYWxzZSwiSXNJdGFsaWMiOmZhbHNlLCJJc1VuZGVybGluZWQiOmZhbHNlLCJGb3JlZ3JvdW5kQ29sb3IiOiJXaGl0ZSIsIkJhY2tDb2xvciI6bnVsbH0sIkVuZERhdGVGb250U2V0dGluZ3MiOnsiRm9udFNpemUiOjEyLCJGb250TmFtZSI6IkNhbGlicmkiLCJJc0JvbGQiOmZhbHNlLCJJc0l0YWxpYyI6ZmFsc2UsIklzVW5kZXJsaW5lZCI6ZmFsc2UsIkZvcmVncm91bmRDb2xvciI6IldoaXRlIiwiQmFja0NvbG9yIjpudWxsfSwiRHVyYXRpb25Gb250U2V0dGluZ3MiOnsiRm9udFNpemUiOjEwLCJGb250TmFtZSI6IkNhbGlicmkiLCJJc0JvbGQiOmZhbHNlLCJJc0l0YWxpYyI6ZmFsc2UsIklzVW5kZXJsaW5lZCI6ZmFsc2UsIkZvcmVncm91bmRDb2xvciI6IjE5MiwgODAsIDc3IiwiQmFja0NvbG9yIjpudWxsfSwiSXNUaGljayI6ZmFsc2UsIlRhc2tzQWJvdmVUaW1lYmFuZCI6dHJ1ZSwiRGF0ZUZvcm1hdCI6eyJGb3JtYXRTdHJpbmciOiJkL00veXl5eSIsIlNlcGFyYXRvciI6Ii8iLCJVc2VJbnRlcm5hdGlvbmFsRGF0ZUZvcm1hdCI6dHJ1ZX0sIkR1cmF0aW9uUG9zaXRpb24iOjIsIkR1cmF0aW9uRm9ybWF0IjowLCJSZW5kZXJMb25nVGFza1RpdGxlQWJvdmVUYXNrU2hhcGUiOmZhbHNlLCJJc0hvcml6b250YWxDb25uZWN0b3JWaXNpYmxlIjpmYWxzZSwiSXNWZXJ0aWNhbENvbm5lY3RvclZpc2libGUiOnRydWUsIkludGVydmFsVGV4dFBvc2l0aW9uIjoxLCJJbnRlcnZhbERhdGVQb3NpdGlvbiI6MiwiVGl0bGVXaWR0aCI6bnVsbCwiVGl0bGVGb250U2V0dGluZ3MiOnsiRm9udFNpemUiOjExLCJGb250TmFtZSI6IkNhbGlicmkiLCJJc0JvbGQiOnRydWUsIklzSXRhbGljIjpmYWxzZSwiSXNVbmRlcmxpbmVkIjpmYWxzZSwiRm9yZWdyb3VuZENvbG9yIjoiQmxhY2siLCJCYWNrQ29sb3IiOm51bGx9LCJUYXNrc1NwYWNpbmciOjUsIlNoYXBlSGVpZ2h0IjoyMi4wLCJWZXJ0aWNhbENvbm5lY3RvclNldHRpbmdzIjp7IkNvbG9yIjoiMjA0LCAyMDQsIDIwNCIsIklzVmlzaWJsZSI6dHJ1ZSwiTGluZVdlaWdodCI6MC4xfSwiSG9yaXpvbnRhbENvbm5lY3RvclNldHRpbmdzIjp7IkNvbG9yIjoiMjA0LCAyMDQsIDIwNCIsIklzVmlzaWJsZSI6ZmFsc2UsIkxpbmVXZWlnaHQiOjAuMH0sIlRhc2tTaGFwZUJvcmRlclNldHRpbmdzIjp7IkNvbG9yIjoiUmVkIiwiTGluZVdlaWdodCI6MC4wfSwiU21hcnRUaXRsZUZvcmVncm91bmQiOiIiLCJTbWFydFRpdGxlRm9yZWdyb3VuZElzQWN0aXZlIjpmYWxzZSwiU21hcnREdXJhdGlvbkZvcmVncm91bmQiOiIiLCJTbWFydER1cmF0aW9uRm9yZWdyb3VuZElzQWN0aXZlIjpmYWxzZSwiU21hcnREYXRlRm9yZWdyb3VuZCI6IiIsIlNtYXJ0RGF0ZUZvcmVncm91bmRJc0FjdGl2ZSI6ZmFsc2UsIlNtYXJ0UGVyY2VudGFnZUNvbXBsZXRlZEZvcmVncm91bmQiOiIiLCJTbWFydFBlcmNlbnRhZ2VDb21wbGV0ZWRJc0FjdGl2ZSI6ZmFsc2UsIkluY2x1ZGVOb25Xb3JraW5nRGF5c0luRHVyYXRpb24iOnRydWUsIldvcmtpbmdEYXlzIjozMSwiUGVyY2VudGFnZUNvbXBsZXRlZEZvbnRTZXR0aW5ncyI6eyJGb250U2l6ZSI6MTAsIkZvbnROYW1lIjoiQ2FsaWJyaSIsIklzQm9sZCI6ZmFsc2UsIklzSXRhbGljIjpmYWxzZSwiSXNVbmRlcmxpbmVkIjpmYWxzZSwiRm9yZWdyb3VuZENvbG9yIjoiMTkyLCA4MCwgNzciLCJCYWNrQ29sb3IiOm51bGx9LCJQZXJjZW50YWdlQ29tcGxldGVkUG9zaXRpb24iOjB9LCJTY2FsZVNldHRpbmdzIjp7IkRhdGVGb3JtYXQiOiJNTU0iLCJJbnRlcnZhbFR5cGUiOjIsIlVzZUF1dG9tYXRpY1RpbWVTY2FsZSI6dHJ1ZSwiQ3VzdG9tVGltZVNjYWxlVXRjU3RhcnREYXRlIjoiMTkzOS0wOS0wMVQwMDowMDowMFoiLCJDdXN0b21UaW1lU2NhbGVVdGNFbmREYXRlIjoiMTk0MS0xMi0wN1QwMDowMDowMFoifX0sIlRpbWViYW5kVmVydGljYWxQb3NpdGlvbiI6eyJRdWlja1Bvc2l0aW9uIjoxLCJSZWxhdGl2ZVBvc2l0aW9uIjo0NC40NDQ0NDI3LCJBYnNvbHV0ZVBvc2l0aW9uIjoyNDAuMCwiUHJldmlvdXNBYnNvbHV0ZVBvc2l0aW9uIjo0MDUuMH19"/>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__PART_0" val="eyJSZW5kZXJpbmdPcHRpb25zIjp7Ik1pbGVzdG9uZXNPdmVybGFwcGluZ0hhbmRsaW5nT3B0aW9ucyI6MiwiVGFza3NXaXRoVGl0bGVzTG9uZ2VyVGhhblRoZVRhc2tTaGFwZURldGVjdGVkIjpmYWxzZX0sIlJlbmRlcmluZ01hcCI6eyJNaWxlc3RvbmVzIjpbeyJNaWxlc3RvbmVJZCI6IjQ0MzFjNTRjLTBmYzctNDVjOC05N2QwLTZiMDk0MTY4OTdmZSIsIlRpdGxlU2hhcGVOYW1lIjoiMTYgLSBUZXh0Qm94IiwiRGF0ZVNoYXBlTmFtZSI6IjE4IC0gVGV4dEJveCIsIk1hcmtlclNoYXBlTmFtZSI6IjE0IC0gzpTOuc6szrPPgc6xzrzOvM6xIM+Bzr/Ors+COiDOo8+FzrPPh8+Ozr3Otc+Fz4POtyIsIkNvbm5lY3RvclNoYXBlTmFtZSI6IjIwIC0gzpXPhc64zrXOr86xIM6zz4HOsc68zrzOriDPg8+Nzr3OtM61z4POt8+CIn0seyJNaWxlc3RvbmVJZCI6ImE0Y2NhNWZhLWVjMjYtNDYwOC1hNWM1LTEwOTNhZGM0YzhjYyIsIlRpdGxlU2hhcGVOYW1lIjoiMjYgLSBUZXh0Qm94IiwiRGF0ZVNoYXBlTmFtZSI6IjI4IC0gVGV4dEJveCIsIk1hcmtlclNoYXBlTmFtZSI6IjI0IC0gzpTOuc6szrPPgc6xzrzOvM6xIM+Bzr/Ors+COiDOo8+FzrPPh8+Ozr3Otc+Fz4POtyIsIkNvbm5lY3RvclNoYXBlTmFtZSI6IjMwIC0gzpXPhc64zrXOr86xIM6zz4HOsc68zrzOriDPg8+Nzr3OtM61z4POt8+CIn0seyJNaWxlc3RvbmVJZCI6ImJiZDYwYzQ0LWZmYzItNGFhMS1hZmRhLWY4ZTRmMGYxYzMyYyIsIlRpdGxlU2hhcGVOYW1lIjoiMzYgLSBUZXh0Qm94IiwiRGF0ZVNoYXBlTmFtZSI6IjM4IC0gVGV4dEJveCIsIk1hcmtlclNoYXBlTmFtZSI6IjM0IC0gzpTOuc6szrPPgc6xzrzOvM6xIM+Bzr/Ors+COiDOo8+FzrPPh8+Ozr3Otc+Fz4POtyIsIkNvbm5lY3RvclNoYXBlTmFtZSI6IjQwIC0gzpXPhc64zrXOr86xIM6zz4HOsc68zrzOriDPg8+Nzr3OtM61z4POt8+CIn0seyJNaWxlc3RvbmVJZCI6ImQ5NjBkOWI5LWJmYTktNDZmYi04MzU5LTM4Y2IwYjg4ZTgxMSIsIlRpdGxlU2hhcGVOYW1lIjoiNDcgLSBUZXh0Qm94IiwiRGF0ZVNoYXBlTmFtZSI6IjQ5IC0gVGV4dEJveCIsIk1hcmtlclNoYXBlTmFtZSI6IjQ1IC0gzpTOuc6szrPPgc6xzrzOvM6xIM+Bzr/Ors+COiDOo8+FzrPPh8+Ozr3Otc+Fz4POtyIsIkNvbm5lY3RvclNoYXBlTmFtZSI6IjUxIC0gzpXPhc64zrXOr86xIM6zz4HOsc68zrzOriDPg8+Nzr3OtM61z4POt8+CIn0seyJNaWxlc3RvbmVJZCI6Ijg0MDk2Zjk5LTJiYmYtNDY2ZC1iOWYwLTU2NDI1YzlhNmRmNiIsIlRpdGxlU2hhcGVOYW1lIjoiNTggLSBUZXh0Qm94IiwiRGF0ZVNoYXBlTmFtZSI6IjYwIC0gVGV4dEJveCIsIk1hcmtlclNoYXBlTmFtZSI6IjU2IC0gzpTOuc6szrPPgc6xzrzOvM6xIM+Bzr/Ors+COiDOo8+FzrPPh8+Ozr3Otc+Fz4POtyIsIkNvbm5lY3RvclNoYXBlTmFtZSI6IjYyIC0gzpXPhc64zrXOr86xIM6zz4HOsc68zrzOriDPg8+Nzr3OtM61z4POt8+CIn0seyJNaWxlc3RvbmVJZCI6IjJjOTIwMWU2LWNlZWUtNDdjMy1hZjljLWNkMzIxMzQ5YzFiYiIsIlRpdGxlU2hhcGVOYW1lIjoiNjggLSBUZXh0Qm94IiwiRGF0ZVNoYXBlTmFtZSI6IjcwIC0gVGV4dEJveCIsIk1hcmtlclNoYXBlTmFtZSI6IjY2IC0gzpTOuc6szrPPgc6xzrzOvM6xIM+Bzr/Ors+COiDOo8+FzrPPh8+Ozr3Otc+Fz4POtyIsIkNvbm5lY3RvclNoYXBlTmFtZSI6IjcyIC0gzpXPhc64zrXOr86xIM6zz4HOsc68zrzOriDPg8+Nzr3OtM61z4POt8+CIn0seyJNaWxlc3RvbmVJZCI6Ijc4Mzk4MWNhLTVmN2EtNGI0Ny05ZDA5LTMxMWYyNDM5ZmE3YSIsIlRpdGxlU2hhcGVOYW1lIjoiNzkgLSBUZXh0Qm94IiwiRGF0ZVNoYXBlTmFtZSI6IjgxIC0gVGV4dEJveCIsIk1hcmtlclNoYXBlTmFtZSI6Ijc3IC0gzpTOuc6szrPPgc6xzrzOvM6xIM+Bzr/Ors+COiDOo8+FzrPPh8+Ozr3Otc+Fz4POtyIsIkNvbm5lY3RvclNoYXBlTmFtZSI6IjgzIC0gzpXPhc64zrXOr86xIM6zz4HOsc68zrzOriDPg8+Nzr3OtM61z4POt8+CIn0seyJNaWxlc3RvbmVJZCI6IjU3ZTNlYzI2LWNkMTYtNGFmNy04ZGUwLWJmODI1Nzc1MDQyYyIsIlRpdGxlU2hhcGVOYW1lIjoiOTAgLSBUZXh0Qm94IiwiRGF0ZVNoYXBlTmFtZSI6IjkyIC0gVGV4dEJveCIsIk1hcmtlclNoYXBlTmFtZSI6Ijg4IC0gzpTOuc6szrPPgc6xzrzOvM6xIM+Bzr/Ors+COiDOo8+FzrPPh8+Ozr3Otc+Fz4POtyIsIkNvbm5lY3RvclNoYXBlTmFtZSI6Ijk0IC0gzpXPhc64zrXOr86xIM6zz4HOsc68zrzOriDPg8+Nzr3OtM61z4POt8+CIn1dLCJUYXNrcyI6W3siVGFza0lkIjoiOWE1M2JlNTYtNDc3YS00YTlkLWEyNDAtOTM0MDk5ZDgxNTY3IiwiVGl0bGVTaGFwZU5hbWUiOiIxMDUgLSBUZXh0Qm94IiwiRHVyYXRpb25UZXh0U2hhcGVOYW1lIjpudWxsLCJTZWdtZW50U2hhcGVOYW1lIjoiOTcgLSDOn8+BzrjOv86zz47Ovc65zr8iLCJWZXJ0aWNhbExlZnRDb25uZWN0b3JTaGFwZU5hbWUiOiIxMTAgLSDOlc+FzrjOtc6vzrEgzrPPgc6xzrzOvM6uIM+Dz43Ovc60zrXPg863z4IiLCJWZXJ0aWNhbFJpZ2h0Q29ubmVjdG9yU2hhcGVOYW1lIjoiMTEyIC0gzpXPhc64zrXOr86xIM6zz4HOsc68zrzOriDPg8+Nzr3OtM61z4POt8+CIiwiSG9yaXpvbnRhbENvbm5lY3RvclNoYXBlTmFtZSI6IjEwOCAtIM6Vz4XOuM61zq/OsSDOs8+BzrHOvM68zq4gz4PPjc69zrTOtc+DzrfPgiIsIkxlZnREYXRlU2hhcGVOYW1lIjoiMTAyIC0gVGV4dEJveCIsIlJpZ2h0RGF0ZVNoYXBlTmFtZSI6IjEwMCAtIFRleHRCb3giLCJPdXRzaWRlUGVyY2VudGFnZVNoYXBlTmFtZSI6bnVsbCwiSW5zaWRlUGVyY2VudGFnZVNoYXBlTmFtZSI6bnVsbH1dLCJUaW1lYmFuZCI6eyJFbGFwc2VkVGltZVNoYXBlTmFtZSI6bnVsbCwiVG9kYXlNYXJrZXJTaGFwZU5hbWUiOm51bGwsIlRvZGF5TWFya2VyVGV4dFNoYXBlTmFtZSI6bnVsbCwiUmlnaHRFbmRDYXBzU2hhcGVOYW1lIjoiMTAgLSBUZXh0Qm94IiwiTGVmdEVuZENhcHNTaGFwZU5hbWUiOm51bGwsIkVsYXBzZWRSZWN0YW5nbGVTaGFwZU5hbWUiOm51bGwsIlNlZ21lbnRTaGFwZXNOYW1lcyI6WyIxIC0gzp/Pgc64zr/Os8+Ozr3Ouc6/IiwiMiAtIFRleHRCb3giLCI0IC0gVGV4dEJveCIsIjYgLSBUZXh0Qm94IiwiOCAtIFRleHRCb3giXX19LCJFZGl0aW9uIjowLCJJc1BsdXNFZGl0aW9uIjpmYWxzZSwiQ3VsdHVyZUluZm9OYW1lIjoiZWwtR1IiLCJWZXJzaW9uIjoiMi4zLjAuMCIsIk9yaWdpbmFsQXNzZW1ibHlWZXJzaW9uIjoiMi4wMS4xOS4wMCIsIk1pbGVzdG9uZXMiOlt7IkRhdGVGb3JtYXQiOnsiRm9ybWF0U3RyaW5nIjoiZC9NL3l5eXkiLCJTZXBhcmF0b3IiOiIvIiwiVXNlSW50ZXJuYXRpb25hbERhdGVGb3JtYXQiOnRydWV9LCJJbnRlcm5hbElkIjoiNTdlM2VjMjYtY2QxNi00YWY3LThkZTAtYmY4MjU3NzUwNDJjIiwiVGl0bGVMZWZ0IjoyMDMuOTY3NTYsIlRpdGxlVG9wIjozMzYuODk4MiwiVGl0bGVIZWlnaHQiOjIxLjMyNjIyLCJUaXRsZVRvcElzQ3VzdG9tIjpmYWxzZSwiVGl0bGVXaWR0aCI6MTA3LjY5LCJDb2xvciI6IjAsIDExNCwgMTg4IiwiVXRjRGF0ZSI6IjE5NDItMDktMDFUMDA6MDA6MDBaIiwiTm90ZSI6bnVsbCwiVGl0bGUiOiLOiM69zrHPgc6+zrcgzrzOrM+HzrfPgiDPhM6/z4UgzqPPhM6szrvOuc6zzrrPgc6xzr3PhCIsIlN0eWxlIjoyLCJCZWxvd1RpbWViYW5kIjp0cnV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3OSwgMTI5LCAxODkiLCJJc1Zpc2libGUiOmZhbHNlLCJMaW5lV2VpZ2h0IjowLjF9fSwiSGlkZURhdGUiOmZhbHNlLCJTaGFwZVRvcCI6MzQ4LjExOTkzNCwiUXVpY2tTaGFwZVNpemUiOjEsIklzVmlzaWJsZSI6dHJ1ZX0seyJEYXRlRm9ybWF0Ijp7IkZvcm1hdFN0cmluZyI6ImQvTS95eXl5IiwiU2VwYXJhdG9yIjoiLyIsIlVzZUludGVybmF0aW9uYWxEYXRlRm9ybWF0Ijp0cnVlfSwiSW50ZXJuYWxJZCI6Ijc4Mzk4MWNhLTVmN2EtNGI0Ny05ZDA5LTMxMWYyNDM5ZmE3YSIsIlRpdGxlTGVmdCI6MjYyLjMxNjY4MSwiVGl0bGVUb3AiOjU4Ljk3NDcyMzgsIlRpdGxlSGVpZ2h0IjoyMS4zMjYyMiwiVGl0bGVUb3BJc0N1c3RvbSI6ZmFsc2UsIlRpdGxlV2lkdGgiOjExNi45MzUwMzYsIkNvbG9yIjoiNzksIDEyOSwgMTg5IiwiVXRjRGF0ZSI6IjE5NDMtMDItMDhUMDA6MDA6MDBaIiwiTm90ZSI6bnVsbCwiVGl0bGUiOiLOm86uzr7OtyDOo8+EzqzOu865zrPOus+BzrHOvc+EIC0gzq7PhM+EzrEgz4TPic69IM6TzrXPgc68zrHOvc+Ozr0iLCJTdHlsZSI6MiwiQmVsb3dUaW1lYmFuZCI6ZmFsc2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c5LCAxMjksIDE4OSIsIklzVmlzaWJsZSI6ZmFsc2UsIkxpbmVXZWlnaHQiOjAuMX19LCJIaWRlRGF0ZSI6ZmFsc2UsIlNoYXBlVG9wIjo3MC4xOTY0NiwiUXVpY2tTaGFwZVNpemUiOjEsIklzVmlzaWJsZSI6dHJ1ZX0seyJEYXRlRm9ybWF0Ijp7IkZvcm1hdFN0cmluZyI6ImQvTS95eXl5IiwiU2VwYXJhdG9yIjoiLyIsIlVzZUludGVybmF0aW9uYWxEYXRlRm9ybWF0Ijp0cnVlfSwiSW50ZXJuYWxJZCI6IjJjOTIwMWU2LWNlZWUtNDdjMy1hZjljLWNkMzIxMzQ5YzFiYiIsIlRpdGxlTGVmdCI6Mjk3LjMyNiwiVGl0bGVUb3AiOjI4OC43NzgyLCJUaXRsZUhlaWdodCI6MjEuMzI2MjIsIlRpdGxlVG9wSXNDdXN0b20iOmZhbHNlLCJUaXRsZVdpZHRoIjoxMjEuODksIkNvbG9yIjoiMTkyLCA4MCwgNzciLCJVdGNEYXRlIjoiMTk0My0wNS0xNVQwMDowMDowMFoiLCJOb3RlIjpudWxsLCJUaXRsZSI6Is6dzq/Ous63IM6jz4XOvM68zqzPh8+Jzr0gIM+Dz4TOtyDOks+Mz4HOtc65zr8gzpHPhs+BzrnOus6uIiwiU3R5bGUiOjIsIkJlbG93VGltZWJhbmQiOnRydW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c5LCAxMjksIDE4OSIsIklzVmlzaWJsZSI6ZmFsc2UsIkxpbmVXZWlnaHQiOjAuMX19LCJIaWRlRGF0ZSI6ZmFsc2UsIlNoYXBlVG9wIjozMDAuMCwiUXVpY2tTaGFwZVNpemUiOjEsIklzVmlzaWJsZSI6dHJ1ZX0seyJEYXRlRm9ybWF0Ijp7IkZvcm1hdFN0cmluZyI6ImQvTS95eXl5IiwiU2VwYXJhdG9yIjoiLyIsIlVzZUludGVybmF0aW9uYWxEYXRlRm9ybWF0Ijp0cnVlfSwiSW50ZXJuYWxJZCI6Ijg0MDk2Zjk5LTJiYmYtNDY2ZC1iOWYwLTU2NDI1YzlhNmRmNiIsIlRpdGxlTGVmdCI6MzQ0LjczNDY1LCJUaXRsZVRvcCI6MTE4LjMxNjQ2LCJUaXRsZUhlaWdodCI6MzEuOTg5MzcsIlRpdGxlVG9wSXNDdXN0b20iOmZhbHNlLCJUaXRsZVdpZHRoIjo3Ni41ODUwNCwiQ29sb3IiOiIxNTUsIDE4NywgODkiLCJVdGNEYXRlIjoiMTk0My0wOS0yMlQwMDowMDowMFoiLCJOb3RlIjpudWxsLCJUaXRsZSI6Is6azrHPhM6sz4HPgc61z4XPg863IM6czr/Phc+Dzr/Ou86vzr3OuS4gzpHOvc6xzrrPic+Hzq4gzpzPgM6xzr3PhM+MzrvOuc6/IC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NzksIDEyOSwgMTg5IiwiSXNWaXNpYmxlIjpmYWxzZSwiTGluZVdlaWdodCI6MC4xfX0sIkhpZGVEYXRlIjpmYWxzZSwiU2hhcGVUb3AiOjEzNC44Njk2OSwiUXVpY2tTaGFwZVNpemUiOjEsIklzVmlzaWJsZSI6dHJ1ZX0seyJEYXRlRm9ybWF0Ijp7IkZvcm1hdFN0cmluZyI6ImQvTS95eXl5IiwiU2VwYXJhdG9yIjoiLyIsIlVzZUludGVybmF0aW9uYWxEYXRlRm9ybWF0Ijp0cnVlfSwiSW50ZXJuYWxJZCI6ImQ5NjBkOWI5LWJmYTktNDZmYi04MzU5LTM4Y2IwYjg4ZTgxMSIsIlRpdGxlTGVmdCI6NDM4LjgyMjYsIlRpdGxlVG9wIjozMzEuNjY5NjE3LCJUaXRsZUhlaWdodCI6MTAuNjYzMTUsIlRpdGxlVG9wSXNDdXN0b20iOmZhbHNlLCJUaXRsZVdpZHRoIjoxMjcuOTUsIkNvbG9yIjoiMTI4LCAxMDAsIDE2MiIsIlV0Y0RhdGUiOiIxOTQ0LTA2LTA2VDAwOjAwOjAwWiIsIk5vdGUiOm51bGwsIlRpdGxlIjoizpHPgM+MzrLOsc+Dzrcgzp3Ov8+BzrzOsc69zrTOr86xIiwiU3R5bGUiOjIsIkJlbG93VGltZWJhbmQiOnRydW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c5LCAxMjksIDE4OSIsIklzVmlzaWJsZSI6ZmFsc2UsIkxpbmVXZWlnaHQiOjAuMX19LCJIaWRlRGF0ZSI6ZmFsc2UsIlNoYXBlVG9wIjozMzcuNTU5ODQ1LCJRdWlja1NoYXBlU2l6ZSI6MSwiSXNWaXNpYmxlIjp0cnVlfSx7IkRhdGVGb3JtYXQiOnsiRm9ybWF0U3RyaW5nIjoiZC9NL3l5eXkiLCJTZXBhcmF0b3IiOiIvIiwiVXNlSW50ZXJuYXRpb25hbERhdGVGb3JtYXQiOnRydWV9LCJJbnRlcm5hbElkIjoiYmJkNjBjNDQtZmZjMi00YWExLWFmZGEtZjhlNGYwZjFjMzJjIiwiVGl0bGVMZWZ0Ijo0NDEuMzc1MzY2LCJUaXRsZVRvcCI6MTkzLjU0OTc1OSwiVGl0bGVIZWlnaHQiOjEwLjY2MzE1LCJUaXRsZVRvcElzQ3VzdG9tIjpmYWxzZSwiVGl0bGVXaWR0aCI6NzQuNDI1MDQsIkNvbG9yIjoiNzUsIDE3MiwgMTk4IiwiVXRjRGF0ZSI6IjE5NDQtMDYtMTNUMDA6MDA6MDBaIiwiTm90ZSI6bnVsbCwiVGl0bGUiOiLOo86/zrLOuc61z4TOuc66zq5cciDOkc69z4TOtc+Azq/OuM61z4POty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NzksIDEyOSwgMTg5IiwiSXNWaXNpYmxlIjpmYWxzZSwiTGluZVdlaWdodCI6MC4xfX0sIkhpZGVEYXRlIjpmYWxzZSwiU2hhcGVUb3AiOjE5OS40NCwiUXVpY2tTaGFwZVNpemUiOjEsIklzVmlzaWJsZSI6dHJ1ZX0seyJEYXRlRm9ybWF0Ijp7IkZvcm1hdFN0cmluZyI6ImQvTS95eXl5IiwiU2VwYXJhdG9yIjoiLyIsIlVzZUludGVybmF0aW9uYWxEYXRlRm9ybWF0Ijp0cnVlfSwiSW50ZXJuYWxJZCI6ImE0Y2NhNWZhLWVjMjYtNDYwOC1hNWM1LTEwOTNhZGM0YzhjYyIsIlRpdGxlTGVmdCI6NDc3LjQ3ODksIlRpdGxlVG9wIjoyODMuNDQ2NjI1LCJUaXRsZUhlaWdodCI6MzEuOTg5MzcsIlRpdGxlVG9wSXNDdXN0b20iOmZhbHNlLCJUaXRsZVdpZHRoIjoxOTguNzgsIkNvbG9yIjoiMjQ3LCAxNTAsIDcwIiwiVXRjRGF0ZSI6IjE5NDQtMDktMjBUMDA6MDA6MDBaIiwiTm90ZSI6bnVsbCwiVGl0bGUiOiLOkc+AzrXOu861z4XOuM6tz4HPic+DzrcgzpPOsc67zrvOr86xz4IsIM6SzrXOu86zzq/Ov8+FLCDOm86/z4XOvs61zrzOss6/z4XPgc6zzr/PhSwgzp/Ou867zrHOvc60zq/Osc+CIiwiU3R5bGUiOjIsIkJlbG93VGltZWJhbmQiOnRydW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c5LCAxMjksIDE4OSIsIklzVmlzaWJsZSI6ZmFsc2UsIkxpbmVXZWlnaHQiOjAuMX19LCJIaWRlRGF0ZSI6ZmFsc2UsIlNoYXBlVG9wIjozMDAuMCwiUXVpY2tTaGFwZVNpemUiOjEsIklzVmlzaWJsZSI6dHJ1ZX0seyJEYXRlRm9ybWF0Ijp7IkZvcm1hdFN0cmluZyI6ImQvTS95eXl5IiwiU2VwYXJhdG9yIjoiLyIsIlVzZUludGVybmF0aW9uYWxEYXRlRm9ybWF0Ijp0cnVlfSwiSW50ZXJuYWxJZCI6IjQ0MzFjNTRjLTBmYzctNDVjOC05N2QwLTZiMDk0MTY4OTdmZSIsIlRpdGxlTGVmdCI6NTYwLjk5MSwiVGl0bGVUb3AiOjE4OC4yMTgxODUsIlRpdGxlSGVpZ2h0IjoyMS4zMjYyMiwiVGl0bGVUb3BJc0N1c3RvbSI6ZmFsc2UsIlRpdGxlV2lkdGgiOjk2LjUxNTA0LCJDb2xvciI6IjMxLCA3MywgMTI1IiwiVXRjRGF0ZSI6IjE5NDUtMDUtMDdUMDA6MDA6MDBaIiwiTm90ZSI6bnVsbCwiVGl0bGUiOiLOo8+Fzr3OuM63zrrOv867z4zOs863z4POtyDOk861z4HOvM6xzr3Or86xz4IiLCJTdHlsZSI6MiwiQmVsb3dUaW1lYmFuZCI6ZmFsc2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c5LCAxMjksIDE4OSIsIklzVmlzaWJsZSI6ZmFsc2UsIkxpbmVXZWlnaHQiOjAuMX19LCJIaWRlRGF0ZSI6ZmFsc2UsIlNoYXBlVG9wIjoxOTkuNDQsIlF1aWNrU2hhcGVTaXplIjoxLCJJc1Zpc2libGUiOnRydWV9XSwiVGltZUxpbmVUeXBlIjozLCJUYXNrcyI6W3siRHVyYXRpb25WYWx1ZSI6OTcyLjAsIkR1cmF0aW9uRm9ybWF0IjowLCJJbnRlcm5hbElkIjoiOWE1M2JlNTYtNDc3YS00YTlkLWEyNDAtOTM0MDk5ZDgxNTY3IiwiSW5kZXgiOjEsIkNvbG9yIjoiMCwgMTE0LCAxODgiLCJVdGNTdGFydERhdGUiOiIxOTQyLTA5LTA5VDAwOjAwOjAwWiIsIk5vdGUiOm51bGwsIlV0Y0VuZERhdGUiOiIxOTQ1LTA1LTA3VDAwOjAwOjAwWiIsIlRpdGxlIjoizp3Omc6azpcgzqTOqc6dIM6jzqXOnM6czpHOp86pzp0iLCJTaGFwZSI6MCwiQ3VzdG9tU2V0dGluZ3MiOnsiVGl0bGVXaWR0aCI6bnVsbCwiVGl0bGVGb250U2V0dGluZ3MiOnsiRm9udFNpemUiOjExLCJGb250TmFtZSI6IkNhbGlicmkiLCJJc0JvbGQiOnRydWUsIklzSXRhbGljIjpmYWxzZSwiSXNVbmRlcmxpbmVkIjpmYWxzZSwiRm9yZWdyb3VuZENvbG9yIjoiQmxhY2siLCJCYWNrQ29sb3IiOm51bGx9LCJTdGFydERhdGVGb250U2V0dGluZ3MiOnsiRm9udFNpemUiOjE0LCJGb250TmFtZSI6IkNhbGlicmkiLCJJc0JvbGQiOmZhbHNlLCJJc0l0YWxpYyI6ZmFsc2UsIklzVW5kZXJsaW5lZCI6ZmFsc2UsIkZvcmVncm91bmRDb2xvciI6IjMxLCA3MywgMTI2IiwiQmFja0NvbG9yIjpudWxsfSwiRW5kRGF0ZUZvbnRTZXR0aW5ncyI6eyJGb250U2l6ZSI6MTQsIkZvbnROYW1lIjoiQ2FsaWJyaSIsIklzQm9sZCI6ZmFsc2UsIklzSXRhbGljIjpmYWxzZSwiSXNVbmRlcmxpbmVkIjpmYWxzZSwiRm9yZWdyb3VuZENvbG9yIjoiMzEsIDczLCAxMjYiLCJCYWNrQ29sb3IiOm51bGx9LCJEdXJhdGlvbkZvbnRTZXR0aW5ncyI6eyJGb250U2l6ZSI6MTAsIkZvbnROYW1lIjoiQ2FsaWJyaSIsIklzQm9sZCI6ZmFsc2UsIklzSXRhbGljIjpmYWxzZSwiSXNVbmRlcmxpbmVkIjpmYWxzZSwiRm9yZWdyb3VuZENvbG9yIjoiMTkyLCA4MCwgNzciLCJCYWNrQ29sb3IiOm51bGx9LCJUYXNrc1NwYWNpbmciOjUsIlNoYXBlSGVpZ2h0IjoyMi4wLCJWZXJ0aWNhbENvbm5lY3RvclNldHRpbmdzIjp7IkNvbG9yIjoiMjA0LCAyMDQsIDIwNCIsIklzVmlzaWJsZSI6dHJ1ZSwiTGluZVdlaWdodCI6MC4xfSwiSG9yaXpvbnRhbENvbm5lY3RvclNldHRpbmdzIjp7IkNvbG9yIjoiMjA0LCAyMDQsIDIwNCIsIklzVmlzaWJsZSI6ZmFsc2UsIkxpbmVXZWlnaHQiOjAuMH0sIlRhc2tTaGFwZUJvcmRlclNldHRpbmdzIjp7IkNvbG9yIjoiUmVkIiwiTGluZVdlaWdodCI6MC4wfSwiU21hcnRUaXRsZUZvcmVncm91bmQiOiJCbGFjayIsIlNtYXJ0VGl0bGVGb3JlZ3JvdW5kSXNBY3RpdmUiOmZhbHNlLCJTbWFydER1cmF0aW9uRm9yZWdyb3VuZCI6IjE5MiwgODAsIDc3IiwiU21hcnREdXJhdGlvbkZvcmVncm91bmRJc0FjdGl2ZSI6ZmFsc2UsIlNtYXJ0RGF0ZUZvcmVncm91bmQiOiIzMSwgNzMsIDEyNiIsIlNtYXJ0RGF0ZUZvcmVncm91bmRJc0FjdGl2ZSI6ZmFsc2UsIlNtYXJ0UGVyY2VudGFnZUNvbXBsZXRlZEZvcmVncm91bmQiOiIxOTIsIDgwLCA3NyIsIlNtYXJ0UGVyY2VudGFnZUNvbXBsZXRlZElzQWN0aXZlIjpmYWxzZSwiSW5jbHVkZU5vbldvcmtpbmdEYXlzSW5EdXJhdGlvbiI6dHJ1ZSwiV29ya2luZ0RheXMiOjMxLCJQZXJjZW50YWdlQ29tcGxldGVkRm9udFNldHRpbmdzIjp7IkZvbnRTaXplIjoxMCwiRm9udE5hbWUiOiJDYWxpYnJpIiwiSXNCb2xkIjpmYWxzZSwiSXNJdGFsaWMiOmZhbHNlLCJJc1VuZGVybGluZWQiOmZhbHNlLCJGb3JlZ3JvdW5kQ29sb3IiOiIxOTIsIDgwLCA3NyIsIkJhY2tDb2xvciI6bnVsbH0sIlBlcmNlbnRhZ2VDb21wbGV0ZWRQb3NpdGlvbiI6MH0sIlRhc2tEYXRlUG9zaXRpb24iOjIsIlRhc2tUaXRsZVBvc2l0aW9uIjoxLCJUYXNrRHVyYXRpb25Qb3NpdGlvbiI6MiwiVGFza1RpdGxlSXNXaWRlciI6ZmFsc2UsIlRhc2tEdXJhdGlvbklzV2lkZXIiOmZhbHNlLCJUYXNrRGF0ZUlzV2lkZXIiOmZhbHNlLCJUYXNrUGVyY2VudGFnZUNvbXBsZXRlZElzV2lkZXIiOmZhbHNlLCJEYXRlRm9ybWF0Ijp7IkZvcm1hdFN0cmluZyI6ImQvTS95eXl5IiwiU2VwYXJhdG9yIjoiLyIsIlVzZUludGVybmF0aW9uYWxEYXRlRm9ybWF0Ijp0cnVlfSwiSXNWaXNpYmxlIjp0cnVlLCJQZXJjZW50YWdlQ29tcGxldGVkIjpudWxsfV0sIlN0eWxlIjp7IlRpbWVsaW5lU2V0dGluZ3MiOnsiVG9kYXlNYXJrZXJDb2xvciI6IlJlZCIsIlRvZGF5TWFya2VyRm9udFNldHRpbmdzIjp7IkZvbnRTaXplIjoxMiwiRm9udE5hbWUiOiJDYWxpYnJpIiwiSXNCb2xkIjpmYWxzZSwiSXNJdGFsaWMiOmZhbHNlLCJJc1VuZGVybGluZWQiOmZhbHNlLCJGb3JlZ3JvdW5kQ29sb3IiOiJCbGFjayIsIkJhY2tDb2xvciI6bnVsbH0sIlN0YXJ0WWVhckZvbnQiOnsiRm9udFNpemUiOjE4LCJGb250TmFtZSI6IkNhbGlicmkiLCJJc0JvbGQiOnRydWUsIklzSXRhbGljIjpmYWxzZSwiSXNVbmRlcmxpbmVkIjpmYWxzZSwiRm9yZWdyb3VuZENvbG9yIjoiT3JhbmdlUmVkIiwiQmFja0NvbG9yIjpudWxsfSwiRW5kWWVhckZvbnQiOnsiRm9udFNpemUiOjE4LCJGb250TmFtZSI6IkNhbGlicmkiLCJJc0JvbGQiOnRydWUsIklzSXRhbGljIjpmYWxzZSwiSXNVbmRlcmxpbmVkIjpmYWxzZSwiRm9yZWdyb3VuZENvbG9yIjoiT3JhbmdlUmVkIiwiQmFja0NvbG9yIjpudWxsfSwiSXNUaGluIjpmYWxzZSwiSGFzM0RFZmZlY3QiOnRydWUsIlRpbWViYW5kSXNSb3VuZGVkIjpmYWxzZSwiVGltZWJhbmRDb2xvciI6IjE3OCwgMTc4LCAxNzgiLCJUaW1lYmFuZEZvbnRTZXR0aW5ncyI6eyJGb250U2l6ZSI6MTIsIkZvbnROYW1lIjoiQ2FsaWJyaSIsIklzQm9sZCI6ZmFsc2UsIklzSXRhbGljIjpmYWxzZSwiSXNVbmRlcmxpbmVkIjpmYWxzZSwiRm9yZWdyb3VuZENvbG9yIjoiQmxhY2siLCJCYWNrQ29sb3IiOm51bGx9LCJFbGFwc2VkVGltZUNvbG9yIjoiMjU1LCAxOTIsIDAiLCJFbGFwc2VkVGltZVN0eWxlIjoxLCJUb2RheU1hcmtlclBvc2l0aW9uIjoxLCJDYXBzUG9zaXRpb24iOjJ9LCJEZWZhdWx0TWlsZXN0b25lU2V0dGluZ3MiOnsiRmxhZ0Nvbm5lY3RvclNldHRpbmdzIjp7IkNvbG9yIjoiNzksIDEyOSwgMTg5IiwiSXNWaXNpYmxlIjpmYWxzZSwiTGluZVdlaWdodCI6MC4xfSwiRGF0ZUZvcm1hdCI6eyJGb3JtYXRTdHJpbmciOiJkL00veXl5eSIsIlNlcGFyYXRvciI6Ii8iLCJVc2VJbnRlcm5hdGlvbmFsRGF0ZUZvcm1hdCI6dHJ1ZX0s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iIsIklzVmlzaWJsZSI6ZmFsc2UsIkxpbmVXZWlnaHQiOjAuMX19LCJEZWZhdWx0VGFza1NldHRpbmdzIjp7IkRhdGVGb250U2V0dGluZ3MiOnsiRm9udFNpemUiOjEwLCJGb250TmFtZSI6IkNhbGlicmkiLCJJc0JvbGQiOmZhbHNlLCJJc0l0YWxpYyI6ZmFsc2UsIklzVW5kZXJsaW5lZCI6ZmFsc2UsIkZvcmVncm91bmRDb2xvciI6IjMxLCA3MywgMTI2IiwiQmFja0NvbG9yIjpudWxsfSwiU3RhcnREYXRlRm9udFNldHRpbmdzIjp7IkZvbnRTaXplIjoxMiwiRm9udE5hbWUiOiJDYWxpYnJpIiwiSXNCb2xkIjpmYWxzZSwiSXNJdGFsaWMiOmZhbHNlLCJJc1VuZGVybGluZWQiOmZhbHNlLCJGb3JlZ3JvdW5kQ29sb3IiOiJXaGl0ZSIsIkJhY2tDb2xvciI6bnVsbH0sIkVuZERhdGVGb250U2V0dGluZ3MiOnsiRm9udFNpemUiOjEyLCJGb250TmFtZSI6IkNhbGlicmkiLCJJc0JvbGQiOmZhbHNlLCJJc0l0YWxpYyI6ZmFsc2UsIklzVW5kZXJsaW5lZCI6ZmFsc2UsIkZvcmVncm91bmRDb2xvciI6IldoaXRlIiwiQmFja0NvbG9yIjpudWxsfSwiRHVyYXRpb25Gb250U2V0dGluZ3MiOnsiRm9udFNpemUiOjEwLCJGb250TmFtZSI6IkNhbGlicmkiLCJJc0JvbGQiOmZhbHNlLCJJc0l0YWxpYyI6ZmFsc2UsIklzVW5kZXJsaW5lZCI6ZmFsc2UsIkZvcmVncm91bmRDb2xvciI6IjE5MiwgODAsIDc3IiwiQmFja0NvbG9yIjpudWxsfSwiSXNUaGljayI6ZmFsc2UsIlRhc2tzQWJvdmVUaW1lYmFuZCI6dHJ1ZSwiRGF0ZUZvcm1hdCI6eyJGb3JtYXRTdHJpbmciOiJkL00veXl5eSIsIlNlcGFyYXRvciI6Ii8iLCJVc2VJbnRlcm5hdGlvbmFsRGF0ZUZvcm1hdCI6dHJ1ZX0sIkR1cmF0aW9uUG9zaXRpb24iOjIsIkR1cmF0aW9uRm9ybWF0IjowLCJSZW5kZXJMb25nVGFza1RpdGxlQWJvdmVUYXNrU2hhcGUiOmZhbHNlLCJJc0hvcml6b250YWxDb25uZWN0b3JWaXNpYmxlIjpmYWxzZSwiSXNWZXJ0aWNhbENvbm5lY3RvclZpc2libGUiOnRydWUsIkludGVydmFsVGV4dFBvc2l0aW9uIjoxLCJJbnRlcnZhbERhdGVQb3NpdGlvbiI6MiwiVGl0bGVXaWR0aCI6bnVsbCwiVGl0bGVGb250U2V0dGluZ3MiOnsiRm9udFNpemUiOjExLCJGb250TmFtZSI6IkNhbGlicmkiLCJJc0JvbGQiOnRydWUsIklzSXRhbGljIjpmYWxzZSwiSXNVbmRlcmxpbmVkIjpmYWxzZSwiRm9yZWdyb3VuZENvbG9yIjoiQmxhY2siLCJCYWNrQ29sb3IiOm51bGx9LCJUYXNrc1NwYWNpbmciOjUsIlNoYXBlSGVpZ2h0IjoyMi4wLCJWZXJ0aWNhbENvbm5lY3RvclNldHRpbmdzIjp7IkNvbG9yIjoiMjA0LCAyMDQsIDIwNCIsIklzVmlzaWJsZSI6dHJ1ZSwiTGluZVdlaWdodCI6MC4xfSwiSG9yaXpvbnRhbENvbm5lY3RvclNldHRpbmdzIjp7IkNvbG9yIjoiMjA0LCAyMDQsIDIwNCIsIklzVmlzaWJsZSI6ZmFsc2UsIkxpbmVXZWlnaHQiOjAuMH0sIlRhc2tTaGFwZUJvcmRlclNldHRpbmdzIjp7IkNvbG9yIjoiUmVkIiwiTGluZVdlaWdodCI6MC4wfSwiU21hcnRUaXRsZUZvcmVncm91bmQiOiIiLCJTbWFydFRpdGxlRm9yZWdyb3VuZElzQWN0aXZlIjpmYWxzZSwiU21hcnREdXJhdGlvbkZvcmVncm91bmQiOiIiLCJTbWFydER1cmF0aW9uRm9yZWdyb3VuZElzQWN0aXZlIjpmYWxzZSwiU21hcnREYXRlRm9yZWdyb3VuZCI6IiIsIlNtYXJ0RGF0ZUZvcmVncm91bmRJc0FjdGl2ZSI6ZmFsc2UsIlNtYXJ0UGVyY2VudGFnZUNvbXBsZXRlZEZvcmVncm91bmQiOiIiLCJTbWFydFBlcmNlbnRhZ2VDb21wbGV0ZWRJc0FjdGl2ZSI6ZmFsc2UsIkluY2x1ZGVOb25Xb3JraW5nRGF5c0luRHVyYXRpb24iOnRydWUsIldvcmtpbmdEYXlzIjozMSwiUGVyY2VudGFnZUNvbXBsZXRlZEZvbnRTZXR0aW5ncyI6eyJGb250U2l6ZSI6MTAsIkZvbnROYW1lIjoiQ2FsaWJyaSIsIklzQm9sZCI6ZmFsc2UsIklzSXRhbGljIjpmYWxzZSwiSXNVbmRlcmxpbmVkIjpmYWxzZSwiRm9yZWdyb3VuZENvbG9yIjoiMTkyLCA4MCwgNzciLCJCYWNrQ29sb3IiOm51bGx9LCJQZXJjZW50YWdlQ29tcGxldGVkUG9zaXRpb24iOjB9LCJTY2FsZVNldHRpbmdzIjp7IkRhdGVGb3JtYXQiOiJNTU0iLCJJbnRlcnZhbFR5cGUiOjQsIlVzZUF1dG9tYXRpY1RpbWVTY2FsZSI6dHJ1ZSwiQ3VzdG9tVGltZVNjYWxlVXRjU3RhcnREYXRlIjoiMTk0Mi0wOS0wMVQwMDowMDowMFoiLCJDdXN0b21UaW1lU2NhbGVVdGNFbmREYXRlIjoiMTk0NS0wNS0wN1QwMDowMDowMFoifX0sIlRpbWViYW5kVmVydGljYWxQb3NpdGlvbiI6eyJRdWlja1Bvc2l0aW9uIjoxLCJSZWxhdGl2ZVBvc2l0aW9uIjo0NC40NDQ0NDI3LCJBYnNvbHV0ZVBvc2l0aW9uIjoyNDAuMCwiUHJldmlvdXNBYnNvbHV0ZVBvc2l0aW9uIjo0MDUuMH19"/>
  <p:tag name="__MASTER" val="__part_0"/>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Προσαρμοσμένος 1">
      <a:majorFont>
        <a:latin typeface="Comic Sans M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1281</TotalTime>
  <Words>2762</Words>
  <Application>Microsoft Office PowerPoint</Application>
  <PresentationFormat>Προβολή στην οθόνη (4:3)</PresentationFormat>
  <Paragraphs>304</Paragraphs>
  <Slides>83</Slides>
  <Notes>83</Notes>
  <HiddenSlides>0</HiddenSlides>
  <MMClips>0</MMClips>
  <ScaleCrop>false</ScaleCrop>
  <HeadingPairs>
    <vt:vector size="4" baseType="variant">
      <vt:variant>
        <vt:lpstr>Θέμα</vt:lpstr>
      </vt:variant>
      <vt:variant>
        <vt:i4>1</vt:i4>
      </vt:variant>
      <vt:variant>
        <vt:lpstr>Τίτλοι διαφανειών</vt:lpstr>
      </vt:variant>
      <vt:variant>
        <vt:i4>83</vt:i4>
      </vt:variant>
    </vt:vector>
  </HeadingPairs>
  <TitlesOfParts>
    <vt:vector size="84" baseType="lpstr">
      <vt:lpstr>Θέμα του Office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cp:lastModifiedBy>Valued Acer Customer</cp:lastModifiedBy>
  <cp:revision>48</cp:revision>
  <dcterms:modified xsi:type="dcterms:W3CDTF">2014-03-31T19:20:03Z</dcterms:modified>
</cp:coreProperties>
</file>