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0" r:id="rId3"/>
    <p:sldId id="267" r:id="rId4"/>
    <p:sldId id="268" r:id="rId5"/>
    <p:sldId id="269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7076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6685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1409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941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3445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3057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6883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133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7592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3631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785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711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GH2KAw_XO2M?si=_KxrhRryQk9MogG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youtu.be/MnUWNIN3zss?si=VJ1i1BGNJhaPud4k" TargetMode="External"/><Relationship Id="rId4" Type="http://schemas.openxmlformats.org/officeDocument/2006/relationships/hyperlink" Target="https://youtu.be/z2IrJ0DB0Xg?si=Pg30gvz9aE8XE8V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endParaRPr lang="el-G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l-G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Les verbes </a:t>
            </a:r>
            <a:r>
              <a:rPr lang="fr-F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être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et </a:t>
            </a:r>
            <a:r>
              <a:rPr lang="fr-F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avoir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au présent de l'indicatif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Τα ρήματα </a:t>
            </a: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είμαι</a:t>
            </a: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και </a:t>
            </a: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έχω</a:t>
            </a: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στον ενεστώτα οριστικής</a:t>
            </a:r>
          </a:p>
        </p:txBody>
      </p:sp>
    </p:spTree>
    <p:extLst>
      <p:ext uri="{BB962C8B-B14F-4D97-AF65-F5344CB8AC3E}">
        <p14:creationId xmlns:p14="http://schemas.microsoft.com/office/powerpoint/2010/main" val="326532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            ÊTRE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Είμαι                                                     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AVOIR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Έχω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EC0EF8B5-E5F4-DCB5-BC05-AE647A7547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029" y="764704"/>
            <a:ext cx="3913971" cy="4907705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509C1359-BDD1-9A8B-F47D-4A738F27FC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7703" y="755666"/>
            <a:ext cx="3700593" cy="3974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20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Complétez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avec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être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où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avoir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et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puis lisez. 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Συμπληρώστε με το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ÊTRE 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Είμαι                                                     ή το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AVOIR 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Έχω και μετά διαβάστε δυνατά!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Je                très 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contente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=χαρούμενη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!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Quelles      vos 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dates de vacances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= ημερομηνίες διακοπών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?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Nous         le téléphone.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Tu             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fatigué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=κουρασμένος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.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Nous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          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les clés de voiture sur la table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les clés de voiture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=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κλειδιά αυτοκινήτου,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sur la table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=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επάνω στο τραπέζι)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C'              une 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catastrophe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=καταστροφή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!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Elles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        de la chance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= 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Αυτές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έχουν τύχη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!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Ils             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de l'énergie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= Αυτοί 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έχουν ενέργεια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.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Ils            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des élèves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= μαθητές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081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hlinkClick r:id="rId3"/>
              </a:rPr>
              <a:t>Verbe être au présent de l'indicatif 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hlinkClick r:id="rId3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hlinkClick r:id="rId4"/>
              </a:rPr>
              <a:t>https://youtu.be/z2IrJ0DB0Xg?si=Pg30gvz9aE8XE8VN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Verbe avoir au présent de l'indicatif 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hlinkClick r:id="rId5"/>
              </a:rPr>
              <a:t>https://youtu.be/MnUWNIN3zss?si=VJ1i1BGNJhaPud4k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37300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159</Words>
  <Application>Microsoft Office PowerPoint</Application>
  <PresentationFormat>Προβολή στην οθόνη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Θέμα του Office</vt:lpstr>
      <vt:lpstr>7_Office Theme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15</cp:revision>
  <dcterms:created xsi:type="dcterms:W3CDTF">2020-10-04T19:41:35Z</dcterms:created>
  <dcterms:modified xsi:type="dcterms:W3CDTF">2024-09-05T08:41:17Z</dcterms:modified>
</cp:coreProperties>
</file>