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70" r:id="rId3"/>
    <p:sldId id="267" r:id="rId4"/>
    <p:sldId id="268" r:id="rId5"/>
    <p:sldId id="269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5/9/2024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5/9/2024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5/9/2024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841C-1AC4-4437-9C29-0CD18369FA34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5/9/2024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75A0-C3C0-4D22-8FF6-98FB7A0EB635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7076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841C-1AC4-4437-9C29-0CD18369FA34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5/9/2024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75A0-C3C0-4D22-8FF6-98FB7A0EB635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46685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841C-1AC4-4437-9C29-0CD18369FA34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5/9/2024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75A0-C3C0-4D22-8FF6-98FB7A0EB635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51409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841C-1AC4-4437-9C29-0CD18369FA34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5/9/2024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75A0-C3C0-4D22-8FF6-98FB7A0EB635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9414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841C-1AC4-4437-9C29-0CD18369FA34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5/9/2024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75A0-C3C0-4D22-8FF6-98FB7A0EB635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23445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841C-1AC4-4437-9C29-0CD18369FA34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5/9/2024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75A0-C3C0-4D22-8FF6-98FB7A0EB635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3057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841C-1AC4-4437-9C29-0CD18369FA34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5/9/2024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75A0-C3C0-4D22-8FF6-98FB7A0EB635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6883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841C-1AC4-4437-9C29-0CD18369FA34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5/9/2024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75A0-C3C0-4D22-8FF6-98FB7A0EB635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133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5/9/2024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841C-1AC4-4437-9C29-0CD18369FA34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5/9/2024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75A0-C3C0-4D22-8FF6-98FB7A0EB635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07592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841C-1AC4-4437-9C29-0CD18369FA34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5/9/2024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75A0-C3C0-4D22-8FF6-98FB7A0EB635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83631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841C-1AC4-4437-9C29-0CD18369FA34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5/9/2024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75A0-C3C0-4D22-8FF6-98FB7A0EB635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785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5/9/2024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5/9/2024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5/9/2024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5/9/2024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5/9/2024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5/9/2024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5/9/2024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53615-BFDE-46DE-814C-47EC6EF6D371}" type="datetimeFigureOut">
              <a:rPr lang="el-GR" smtClean="0"/>
              <a:t>5/9/2024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3E841C-1AC4-4437-9C29-0CD18369FA34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5/9/2024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275A0-C3C0-4D22-8FF6-98FB7A0EB635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711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GH2KAw_XO2M?si=_KxrhRryQk9MogG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5" Type="http://schemas.openxmlformats.org/officeDocument/2006/relationships/hyperlink" Target="https://youtu.be/MnUWNIN3zss?si=VJ1i1BGNJhaPud4k" TargetMode="External"/><Relationship Id="rId4" Type="http://schemas.openxmlformats.org/officeDocument/2006/relationships/hyperlink" Target="https://youtu.be/z2IrJ0DB0Xg?si=Pg30gvz9aE8XE8V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9144000" cy="6858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endParaRPr lang="el-G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l-G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Les verbes </a:t>
            </a:r>
            <a:r>
              <a:rPr lang="fr-F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être</a:t>
            </a: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et </a:t>
            </a:r>
            <a:r>
              <a:rPr lang="fr-F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avoir</a:t>
            </a: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au présent de l'indicatif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l-G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Τα ρήματα </a:t>
            </a:r>
            <a:r>
              <a:rPr lang="el-G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είμαι</a:t>
            </a:r>
            <a:r>
              <a:rPr lang="el-G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και </a:t>
            </a:r>
            <a:r>
              <a:rPr lang="el-G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έχω</a:t>
            </a:r>
            <a:r>
              <a:rPr lang="el-G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στον ενεστώτα οριστικής</a:t>
            </a:r>
          </a:p>
        </p:txBody>
      </p:sp>
    </p:spTree>
    <p:extLst>
      <p:ext uri="{BB962C8B-B14F-4D97-AF65-F5344CB8AC3E}">
        <p14:creationId xmlns:p14="http://schemas.microsoft.com/office/powerpoint/2010/main" val="326532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9144000" cy="68580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            ÊTRE 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Είμαι                                                     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AVOIR 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Έχω</a:t>
            </a:r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EC0EF8B5-E5F4-DCB5-BC05-AE647A7547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029" y="764704"/>
            <a:ext cx="3913971" cy="4907705"/>
          </a:xfrm>
          <a:prstGeom prst="rect">
            <a:avLst/>
          </a:prstGeom>
        </p:spPr>
      </p:pic>
      <p:pic>
        <p:nvPicPr>
          <p:cNvPr id="6" name="Εικόνα 5">
            <a:extLst>
              <a:ext uri="{FF2B5EF4-FFF2-40B4-BE49-F238E27FC236}">
                <a16:creationId xmlns:a16="http://schemas.microsoft.com/office/drawing/2014/main" id="{509C1359-BDD1-9A8B-F47D-4A738F27FC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7703" y="755666"/>
            <a:ext cx="3700593" cy="3974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620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9144000" cy="6858000"/>
          </a:xfrm>
        </p:spPr>
        <p:txBody>
          <a:bodyPr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Complétez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avec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être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où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avoir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et 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puis lisez. </a:t>
            </a: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Συμπληρώστε με το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ÊTRE </a:t>
            </a: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Είμαι                                                     ή το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AVOIR </a:t>
            </a: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Έχω και μετά διαβάστε δυνατά!</a:t>
            </a:r>
            <a:endParaRPr kumimoji="0" lang="fr-FR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fr-FR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Je                très </a:t>
            </a: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contente</a:t>
            </a:r>
            <a:r>
              <a:rPr kumimoji="0" lang="el-G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=χαρούμενη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!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Quelles      vos </a:t>
            </a: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dates de vacances</a:t>
            </a:r>
            <a:r>
              <a:rPr kumimoji="0" lang="el-G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= ημερομηνίες διακοπών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?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Nous         le téléphone.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Tu             </a:t>
            </a: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fatigué</a:t>
            </a:r>
            <a:r>
              <a:rPr kumimoji="0" lang="el-G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=κουρασμένος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.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Nous 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           </a:t>
            </a: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les clés de voiture sur la table 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(</a:t>
            </a: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les clés de voiture</a:t>
            </a:r>
            <a:r>
              <a:rPr kumimoji="0" lang="el-G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=</a:t>
            </a: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κλειδιά αυτοκινήτου,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sur la table</a:t>
            </a:r>
            <a:r>
              <a:rPr kumimoji="0" lang="el-G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=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επάνω στο τραπέζι)</a:t>
            </a:r>
            <a:endParaRPr kumimoji="0" lang="fr-FR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C'              une </a:t>
            </a: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catastrophe</a:t>
            </a:r>
            <a:r>
              <a:rPr kumimoji="0" lang="el-G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=καταστροφή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!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Elles</a:t>
            </a: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         de la chance</a:t>
            </a:r>
            <a:r>
              <a:rPr kumimoji="0" lang="el-G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= </a:t>
            </a: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Αυτές</a:t>
            </a:r>
            <a:r>
              <a:rPr kumimoji="0" lang="el-G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έχουν τύχη 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!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Ils             </a:t>
            </a: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de l'énergie</a:t>
            </a: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= Αυτοί </a:t>
            </a:r>
            <a:r>
              <a:rPr kumimoji="0" lang="el-G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έχουν ενέργεια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.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Ils            </a:t>
            </a: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des élèves</a:t>
            </a:r>
            <a:r>
              <a:rPr kumimoji="0" lang="el-G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= μαθητές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.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l-G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1081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9144000" cy="68580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fr-F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hlinkClick r:id="rId3"/>
              </a:rPr>
              <a:t>Verbe être au présent de l'indicatif 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hlinkClick r:id="rId3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hlinkClick r:id="rId4"/>
              </a:rPr>
              <a:t>https://youtu.be/z2IrJ0DB0Xg?si=Pg30gvz9aE8XE8VN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fr-F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Verbe avoir au présent de l'indicatif 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hlinkClick r:id="rId5"/>
              </a:rPr>
              <a:t>https://youtu.be/MnUWNIN3zss?si=VJ1i1BGNJhaPud4k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endParaRPr lang="el-G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373002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159</Words>
  <Application>Microsoft Office PowerPoint</Application>
  <PresentationFormat>Προβολή στην οθόνη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2</vt:i4>
      </vt:variant>
      <vt:variant>
        <vt:lpstr>Τίτλοι διαφανειών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Θέμα του Office</vt:lpstr>
      <vt:lpstr>7_Office Theme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User</dc:creator>
  <cp:lastModifiedBy>User</cp:lastModifiedBy>
  <cp:revision>15</cp:revision>
  <dcterms:created xsi:type="dcterms:W3CDTF">2020-10-04T19:41:35Z</dcterms:created>
  <dcterms:modified xsi:type="dcterms:W3CDTF">2024-09-05T08:41:17Z</dcterms:modified>
</cp:coreProperties>
</file>