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3"/>
    <p:sldId id="263" r:id="rId4"/>
    <p:sldId id="264" r:id="rId5"/>
    <p:sldId id="265" r:id="rId6"/>
    <p:sldId id="266" r:id="rId7"/>
    <p:sldId id="267" r:id="rId8"/>
    <p:sldId id="274" r:id="rId9"/>
    <p:sldId id="268" r:id="rId10"/>
    <p:sldId id="269" r:id="rId11"/>
    <p:sldId id="270" r:id="rId12"/>
    <p:sldId id="276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1" autoAdjust="0"/>
    <p:restoredTop sz="97440" autoAdjust="0"/>
  </p:normalViewPr>
  <p:slideViewPr>
    <p:cSldViewPr snapToGrid="0">
      <p:cViewPr varScale="1">
        <p:scale>
          <a:sx n="103" d="100"/>
          <a:sy n="103" d="100"/>
        </p:scale>
        <p:origin x="74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D40BE5-F188-4B90-8D25-FBCE85B41EF8}" type="datetime1">
              <a:rPr lang="el-GR" smtClean="0"/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7A8100-2D96-4CBC-9A09-B5A1A3AE53A6}" type="datetime1">
              <a:rPr lang="el-GR" smtClean="0"/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n-US"/>
              <a:t>Δεύτερου επιπέδου</a:t>
            </a:r>
            <a:endParaRPr lang="en-US"/>
          </a:p>
          <a:p>
            <a:pPr lvl="2" rtl="0"/>
            <a:r>
              <a:rPr lang="en-US"/>
              <a:t>Τρίτου επιπέδου</a:t>
            </a:r>
            <a:endParaRPr lang="en-US"/>
          </a:p>
          <a:p>
            <a:pPr lvl="3" rtl="0"/>
            <a:r>
              <a:rPr lang="en-US"/>
              <a:t>Τέταρτου επιπέδου</a:t>
            </a:r>
            <a:endParaRPr lang="en-US"/>
          </a:p>
          <a:p>
            <a:pPr lvl="4" rtl="0"/>
            <a:r>
              <a:rPr lang="en-US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Ένα κοντινό πλάνο σε λογότυπο&#10;&#10;Αυτόματη δημιουργία περιγραφής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>
            <a:fillRect/>
          </a:stretch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714020" y="1231105"/>
            <a:ext cx="5477980" cy="1630907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sz="4400" b="1" dirty="0">
                <a:solidFill>
                  <a:schemeClr val="tx1"/>
                </a:solidFill>
              </a:rPr>
              <a:t>ΤΕΧΝΟΛΟΓΙΑ 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Γ΄ΓΥΜΝΑΣΙΟΥ ΠΕΙΡΑΜΑ ΚΑΙ ΕΡΕΥΝΑ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181458" y="3716161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Ζέρβα Δήμητρα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Στάδια Διεξαγωγής Έρευνας</a:t>
            </a:r>
            <a:endParaRPr lang="el-G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8033"/>
            <a:ext cx="8596668" cy="4174898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Καθορισμός Ερευνητικού Ερωτήματος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Προσδιορίζεται το κεντρικό ερώτημα ή πρόβλημα που θα μελετηθεί.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Ανασκόπηση Βιβλιογραφίας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Αναζητούνται και μελετώνται υπάρχουσες μελέτες και θεωρίες σχετικές με το θέμα.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Σχεδιασμός Έρευνας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Επιλέγεται η μεθοδολογία και τα εργαλεία έρευνας.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Συλλογή Δεδομένων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Συλλέγονται τα απαραίτητα δεδομένα με τη χρήση ερωτηματολογίων, συνεντεύξεων, πειραμάτων κ.λπ.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Ανάλυση Δεδομένων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Επεξεργασία και ανάλυση των δεδομένων για εξαγωγή συμπερασμάτων.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Σύνταξη Έκθεσης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Τα αποτελέσματα και τα συμπεράσματα παρουσιάζονται σε μια αναλυτική έκθεση ή δημοσίευση.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Δημοσιοποίηση Αποτελεσμάτων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Η έρευνα κοινοποιείται σε επιστημονικά περιοδικά, συνέδρια ή άλλες πλατφόρμες.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70" y="323850"/>
            <a:ext cx="11307445" cy="1026160"/>
          </a:xfrm>
        </p:spPr>
        <p:txBody>
          <a:bodyPr>
            <a:normAutofit/>
          </a:bodyPr>
          <a:p>
            <a:r>
              <a:rPr lang="el-GR" altLang="en-US" sz="2400"/>
              <a:t>Παράδειγμα Έρευνας:</a:t>
            </a:r>
            <a:br>
              <a:rPr lang="el-GR" altLang="en-US" sz="2400"/>
            </a:br>
            <a:r>
              <a:rPr lang="el-GR" altLang="en-US" sz="2400"/>
              <a:t>Προσδοκίες των μαθητών του Γυμνασίου Ιαλυσού για τη νέα σχολική χρονιά.</a:t>
            </a:r>
            <a:r>
              <a:rPr lang="el-GR" altLang="en-US"/>
              <a:t> </a:t>
            </a:r>
            <a:endParaRPr lang="el-G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1350010"/>
            <a:ext cx="10565765" cy="5213985"/>
          </a:xfrm>
        </p:spPr>
        <p:txBody>
          <a:bodyPr>
            <a:normAutofit lnSpcReduction="10000"/>
          </a:bodyPr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Καθορισμός Ερευνητικού Ερωτήματος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Ποιες είναι οι προσδοκίες των μαθητών του Γυμνασίου Ιαλυσού για τη νέα σχολική χρονιά..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Ανασκόπηση Βιβλιογραφίας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Αναζητούνται και μελετώνται υπάρχουσες μελέτες και θεωρίες σχετικές με το θέμα. Έχει ξαναγίνει παρόμοια έρευνα;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Σχεδιασμός Έρευνας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Μεθοδολογία: Ερωτηματολόγιο με συνέντευξη.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Συλλογή Δεδομένων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Συλλέγονται τα απαραίτητα δεδομένα με τη χρήση ερωτηματολογίων, συνεντεύξεων, πειραμάτων κ.λπ.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Ανάλυση Δεδομένων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Επεξεργασία και ανάλυση των δεδομένων για εξαγωγή συμπερασμάτων.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Σύνταξη Έκθεσης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Τα αποτελέσματα και τα συμπεράσματα παρουσιάζονται σε μια αναλυτική έκθεση ή δημοσίευση.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Δημοσιοποίηση Αποτελεσμάτων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Η έρευνα κοινοποιείται σε επιστημονικά περιοδικά, συνέδρια ή άλλες πλατφόρμες. (Υπάρχουν προϋποθέσεις)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0BF56E-831B-45E4-8E39-FD5C7E7805B5}" type="datetime1">
              <a:rPr lang="el-GR" smtClean="0"/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Σημαντικές Έρευνες</a:t>
            </a:r>
            <a:endParaRPr lang="el-G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388077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Πρόγραμμα Ανθρώπινου Γονιδιώματος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Η έρευνα αυτή αποκάλυψε τη δομή του ανθρώπινου DNA και οδήγησε σε σημαντικές ανακαλύψεις στη γενετική.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Μελέτη του Harvard για την Ανάπτυξη Ενηλίκων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Μια μακροχρόνια μελέτη που ερεύνησε τους παράγοντες που επηρεάζουν την ευημερία και την ευτυχία στη διάρκεια της ζωής.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CERN - Ανακάλυψη του Σωματιδίου Higgs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Μια έρευνα που επιβεβαίωσε την ύπαρξη του σωματιδίου Higgs, καθοριστικού για την κατανόηση της μάζας των άλλων σωματιδίων (μέρος του πειράματος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ATLAS)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pic>
        <p:nvPicPr>
          <p:cNvPr id="5" name="Picture 4" descr="0511013-Atlas-H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0610" y="4326890"/>
            <a:ext cx="3307080" cy="2155190"/>
          </a:xfrm>
          <a:prstGeom prst="rect">
            <a:avLst/>
          </a:prstGeom>
        </p:spPr>
      </p:pic>
      <p:pic>
        <p:nvPicPr>
          <p:cNvPr id="6" name="Picture 5" descr="Depositphotos_134267746_xl-2015-1920-1024x7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175" y="1462405"/>
            <a:ext cx="2580640" cy="18072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Βιβλιογραφία</a:t>
            </a:r>
            <a:br>
              <a:rPr lang="el-G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 numCol="2"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Creswell, J. W. (2014). 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Design: Qualitative, Quantitative, and Mixed Methods Approaches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Sage.</a:t>
            </a: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Babbie, E. (2016). 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Practice of Social Research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Cengage Learning.</a:t>
            </a: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Squires, G. L. (2001). 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Practical Physics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Cambridge University Press.</a:t>
            </a: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Oppenheim, A. N. (1992). 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Questionnaire Design, Interviewing and Attitude Measurement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Pinter Publishers.</a:t>
            </a: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Zimbardo, P. G. (1971). 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Stanford Prison Experiment: A Simulation Study of the Psychology of Imprisonment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Stanford University.</a:t>
            </a: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Αυτές οι πηγές παρέχουν μια εκτενή κατανόηση των εννοιών και των διαδικασιών που σχετίζονται με τα πειράματα και την έρευνα.</a:t>
            </a:r>
            <a:endParaRPr lang="el-G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Ένα κοντινό πλάνο σε λογότυπο&#10;&#10;Αυτόματη δημιουργία περιγραφής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798904" y="87817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en-US" sz="4400" b="1">
                <a:solidFill>
                  <a:schemeClr val="tx1"/>
                </a:solidFill>
              </a:rPr>
              <a:t>Σας ευχαριστώ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Ζέρβα Δήμητρα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είναι Πείραμα;</a:t>
            </a:r>
            <a:br>
              <a:rPr lang="el-G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0181"/>
            <a:ext cx="8596668" cy="437118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Ένα </a:t>
            </a: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πείραμα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είναι μια ελεγχόμενη διαδικασία κατά την οποία οι επιστήμονες ή οι ερευνητές εξετάζουν μια υπόθεση ή μια θεωρία, παρατηρώντας και καταγράφοντας τα αποτελέσματα υπό συγκεκριμένες συνθήκες. </a:t>
            </a:r>
            <a:endParaRPr lang="el-GR" sz="2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Σκοπός του πειράματος είναι να επιβεβαιώσει ή να διαψεύσει την αρχική υπόθεση μέσω της ανάλυσης των δεδομένων.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pic>
        <p:nvPicPr>
          <p:cNvPr id="5" name="Picture 4" descr="planet-physics-πείραμ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3853180"/>
            <a:ext cx="6022340" cy="25533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είναι Έρευνα;</a:t>
            </a:r>
            <a:endParaRPr lang="el-G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2679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έρευνα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είναι μια συστηματική διαδικασία που έχει ως στόχο την ανακάλυψη νέας γνώσης, την επαλήθευση υπάρχουσας γνώσης ή την ανάπτυξη νέων θεωριών. </a:t>
            </a:r>
            <a:endParaRPr lang="el-GR" sz="2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Περιλαμβάνει τη συλλογή, την ανάλυση και την ερμηνεία δεδομένων, και μπορεί να περιλαμβάνει πειραματικές διαδικασίες, ερωτηματολόγια, παρατηρήσεις ή ανασκόπηση της βιβλιογραφίας.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pic>
        <p:nvPicPr>
          <p:cNvPr id="5" name="Picture 4" descr="ereyna-agor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1085" y="4339590"/>
            <a:ext cx="4067175" cy="20739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Σύνδεση Πειράματος και Έρευνας με την Τεχνολογία</a:t>
            </a:r>
            <a:endParaRPr lang="el-G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πειράματα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η </a:t>
            </a: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έρευνα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είναι θεμελιώδη στοιχεία στην ανάπτυξη της τεχνολογίας. </a:t>
            </a:r>
            <a:endParaRPr lang="el-GR" sz="2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Μέσω των πειραμάτων, δοκιμάζονται νέες ιδέες, υλικά και διαδικασίες που μπορούν να οδηγήσουν σε τεχνολογικές καινοτομίες. </a:t>
            </a:r>
            <a:endParaRPr lang="el-GR" sz="2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έρευνα, από την άλλη, συμβάλλει στην κατανόηση των επιστημονικών αρχών και στην ανάπτυξη νέων τεχνολογιών που αλλάζουν την καθημερινότητά μας.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Τομείς Πειραμάτων</a:t>
            </a:r>
            <a:endParaRPr lang="el-G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8034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Πειράματα πραγματοποιούνται σε πολλούς τομείς, όπως: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Φυσικές Επιστήμες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Φυσική, Χημεία, Βιολογία.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Μηχανική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Δοκιμές υλικών, ανάπτυξη νέων μηχανισμών.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Ιατρική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Κλινικές δοκιμές, φαρμακευτικά πειράματα.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Ψυχολογία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Μελέτη συμπεριφορών, γνωστικών λειτουργιών.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Στάδια Διεξαγωγής Πειράματος</a:t>
            </a:r>
            <a:endParaRPr lang="el-G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6246"/>
            <a:ext cx="8596668" cy="436492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Διατύπωση Υπόθεσης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Καθορίζεται η υπόθεση που θα εξεταστεί.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Σχεδιασμός Πειράματος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Προσδιορίζονται οι μεταβλητές, οι συνθήκες και τα εργαλεία που θα χρησιμοποιηθούν.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Διεξαγωγή Πειράματος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Εκτελείται το πείραμα σύμφωνα με το σχέδιο.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Συλλογή Δεδομένων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Καταγράφονται τα αποτελέσματα του πειράματος.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Ανάλυση Δεδομένων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Τα δεδομένα αναλύονται για να εξαχθούν συμπεράσματα.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Σύγκριση με την Υπόθεση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Ελέγχεται αν τα αποτελέσματα επιβεβαιώνουν ή διαψεύδουν την αρχική υπόθεση.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Δημοσιοποίηση Αποτελεσμάτων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Τα ευρήματα κοινοποιούνται μέσω αναφορών ή παρουσιάσεων.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" y="257175"/>
            <a:ext cx="11924030" cy="1320800"/>
          </a:xfrm>
        </p:spPr>
        <p:txBody>
          <a:bodyPr>
            <a:normAutofit/>
          </a:bodyPr>
          <a:p>
            <a:r>
              <a:rPr lang="el-GR" altLang="en-US" sz="2220"/>
              <a:t>Παράδειγμα Πειράματος :</a:t>
            </a:r>
            <a:br>
              <a:rPr lang="el-GR" altLang="en-US" sz="2220"/>
            </a:br>
            <a:r>
              <a:rPr lang="el-GR" altLang="en-US" sz="2220"/>
              <a:t>Σύγκριση ταχύτητας ηλεκτρικών αυτοκινήτων με τη χρήση διαφορετικής μπαταρίας</a:t>
            </a:r>
            <a:endParaRPr lang="el-GR" altLang="en-US" sz="222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1096645"/>
            <a:ext cx="10441305" cy="5310505"/>
          </a:xfrm>
        </p:spPr>
        <p:txBody>
          <a:bodyPr>
            <a:normAutofit lnSpcReduction="20000"/>
          </a:bodyPr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Διατύπωση Υπόθεσης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Η ταχύτητα του αυτοκινήτου αλλάζει με τη χρήση διαφορετικής μπαταρίας. 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Σχεδιασμός Πειράματος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l-GR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Εξαρτημένη μεταβλητή: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η ταχύτητα του αυτοκινήτου 							</a:t>
            </a:r>
            <a:r>
              <a:rPr lang="el-GR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Ανεξάρτητη μεταβλητή: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η μπαταρία. 									 </a:t>
            </a:r>
            <a:r>
              <a:rPr lang="el-GR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Συνθήκες: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Πραγματοποιείται σε θρανίο της τάξης, χρησιμοποιούνται όμοια 						αυτοκίνητα ίδιου βάρους. 									</a:t>
            </a:r>
            <a:r>
              <a:rPr lang="el-GR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Εργαλεία: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χρονόμετρο, φυλλάδιο καταγραφής, στιλό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Διεξαγωγή Πειράματος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Έχουμε δύο όμοια, ίδιου βάρους ηλεκτρικά αυτοκίνητα που κινούνται με διαφορετικού τύπου μπαταρίες. ¨Τρέχουν¨ διαδοχικά από την αρχή έως το τέλος του θρανίου και χρονομετρούνται. Το πείραμα επαναλαμβάνεται. 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Συλλογή Δεδομένων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Καταγράφονται τα αποτελέσματα του πειράματος στο φυλλάδιο αποτελεσμάτων. Επίσης καταγράφονται τυχόν παρατηρήσεις για την διαδικασία διεξαγωγής του πειράματος. 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Ανάλυση Δεδομένων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Τα δεδομένα αναλύονται με τη χρήση πίνακα και δαγράμματος και εξάγονται  συμπεράσματα.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Σύγκριση με την Υπόθεση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Ελέγχεται αν τα αποτελέσματα επιβεβαιώνουν ή διαψεύδουν την αρχική υπόθεση.</a:t>
            </a:r>
            <a:endParaRPr lang="el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Δημοσιοποίηση Αποτελεσμάτων</a:t>
            </a:r>
            <a:r>
              <a:rPr lang="el-GR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Τα ευρήματα κοινοποιούνται μέσω αναφορών ή παρουσιάσεων.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0BF56E-831B-45E4-8E39-FD5C7E7805B5}" type="datetime1">
              <a:rPr lang="el-GR" smtClean="0"/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Διάσημα Πειράματα</a:t>
            </a:r>
            <a:b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3487"/>
            <a:ext cx="8596668" cy="4277876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Φυσική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Το πείραμα του Φυσικού Εκκρεμούς του Galileo Galilei, που επιβεβαίωσε τη θεωρία της επιτάχυνσης της βαρύτητας.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Χημεία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Το πείραμα του Rutherford με τη χρυσή μεμβράνη, που οδήγησε στην ανακάλυψη του πυρήνα του ατόμου.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Ψυχολογία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Το πείραμα του Pavlov με τους σκύλους, που ανέδειξε την έννοια της κλασικής εξαρτημένης μάθησης.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  <p:pic>
        <p:nvPicPr>
          <p:cNvPr id="5" name="Picture 4" descr="Pavlovs_dog_condition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1560" y="4330065"/>
            <a:ext cx="4883785" cy="2346325"/>
          </a:xfrm>
          <a:prstGeom prst="rect">
            <a:avLst/>
          </a:prstGeom>
        </p:spPr>
      </p:pic>
      <p:pic>
        <p:nvPicPr>
          <p:cNvPr id="6" name="Picture 5" descr="ΕΚΚΡΕΜΕΣ(2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370" y="400050"/>
            <a:ext cx="2738120" cy="1967865"/>
          </a:xfrm>
          <a:prstGeom prst="rect">
            <a:avLst/>
          </a:prstGeom>
        </p:spPr>
      </p:pic>
      <p:pic>
        <p:nvPicPr>
          <p:cNvPr id="7" name="Picture 6" descr="stock-vector-rutherford-gold-foil-experiment-7117980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370" y="4083050"/>
            <a:ext cx="3154680" cy="2380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Τομείς Έρευνας</a:t>
            </a:r>
            <a:b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89" y="1722050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έρευνα διεξάγεται σε ποικίλους τομείς, όπως: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Επιστήμες Υγείας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Ιατρική, φαρμακευτική έρευνα, βιολογία.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Κοινωνικές Επιστήμες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Κοινωνιολογία, ψυχολογία, πολιτική επιστήμη.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Μηχανική και Τεχνολογία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Έρευνα σε νέα υλικά, ενέργεια, τεχνολογίες πληροφορικής.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Επιστήμες Περιβάλλοντος</a:t>
            </a:r>
            <a:r>
              <a:rPr lang="el-GR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Έρευνα σε οικοσυστήματα, κλιματική αλλαγή, βιώσιμη ανάπτυξη.</a:t>
            </a: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F56E-831B-45E4-8E39-FD5C7E7805B5}" type="datetime1">
              <a:rPr lang="el-GR" smtClean="0"/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6546</Words>
  <Application>WPS Presentation</Application>
  <PresentationFormat>Widescreen</PresentationFormat>
  <Paragraphs>136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Wingdings 3</vt:lpstr>
      <vt:lpstr>Arial</vt:lpstr>
      <vt:lpstr>Times New Roman</vt:lpstr>
      <vt:lpstr>Calibri</vt:lpstr>
      <vt:lpstr>Symbol</vt:lpstr>
      <vt:lpstr>Trebuchet MS</vt:lpstr>
      <vt:lpstr>Microsoft YaHei</vt:lpstr>
      <vt:lpstr>Arial Unicode MS</vt:lpstr>
      <vt:lpstr>Facet</vt:lpstr>
      <vt:lpstr>ΤΕΧΝΟΛΟΓΙΑ  Γ΄ΓΥΜΝΑΣΙΟΥ ΠΕΙΡΑΜΑ ΚΑΙ ΕΡΕΥΝΑ</vt:lpstr>
      <vt:lpstr>Τι είναι Πείραμα;  </vt:lpstr>
      <vt:lpstr>Τι είναι Έρευνα;</vt:lpstr>
      <vt:lpstr>Σύνδεση Πειράματος και Έρευνας με την Τεχνολογία</vt:lpstr>
      <vt:lpstr>Τομείς Πειραμάτων</vt:lpstr>
      <vt:lpstr>Στάδια Διεξαγωγής Πειράματος</vt:lpstr>
      <vt:lpstr>PowerPoint 演示文稿</vt:lpstr>
      <vt:lpstr>Διάσημα Πειράματα  </vt:lpstr>
      <vt:lpstr>Τομείς Έρευνας  </vt:lpstr>
      <vt:lpstr>Στάδια Διεξαγωγής Έρευνας</vt:lpstr>
      <vt:lpstr>Παράδειγμα Έρευνας</vt:lpstr>
      <vt:lpstr>Σημαντικές Έρευνες</vt:lpstr>
      <vt:lpstr>Βιβλιογραφία </vt:lpstr>
      <vt:lpstr>Σας ευχαριστώ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Ntinos Galan</dc:creator>
  <cp:lastModifiedBy>ntino</cp:lastModifiedBy>
  <cp:revision>6</cp:revision>
  <dcterms:created xsi:type="dcterms:W3CDTF">2024-08-04T11:12:00Z</dcterms:created>
  <dcterms:modified xsi:type="dcterms:W3CDTF">2024-09-10T09:11:55Z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5A53D13D5BAB4CDB859385F46BAEDDA9_12</vt:lpwstr>
  </property>
  <property fmtid="{D5CDD505-2E9C-101B-9397-08002B2CF9AE}" pid="3" name="KSOProductBuildVer">
    <vt:lpwstr>1033-12.2.0.17119</vt:lpwstr>
  </property>
</Properties>
</file>