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1UsnEj6JZE?si=y3CsaKkXcqbSS5S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 Ε Φ Α Λ Α Ι Ο  4: Α Ρ Χ Α Ϊ Κ Η  Ε Π Ο Χ Η (8 0 0 - 4 7 9 π . Χ .)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Η Σπάρτη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Δημιουργία του σπαρτιατικού κράτους: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Ίδρυση από ομάδες Δωριέων στην κοιλάδα του Ευρώτα.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Κατάληψη Μεσσηνίας (8ος-7ος αιώνας π.Χ.).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Η Σπάρτη μετατρέπεται σε στρατόπεδο.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Οι τάξεις του σπαρτιατικού κράτους: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Γνήσιοι Σπαρτιάτες, με πλήρη δικαιώματα.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Περίοικοι, ενασχόληση με εμπόριο.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Είλωτες (δούλοι).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Πολιτική οργάνωση: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Δύο βασιλιάδες: θρησκευτικοί και στρατιωτικοί αρχηγοί.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Πέντε έφοροι: άμυνα και εξωτερική πολιτική.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Γερουσία: 28 άτομα άνω των εξήντα ετών, υποβολή θεμάτων στην Απέλλα.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4. Απέλλα: λαϊκή συνέλευση όλων των Σπαρτιατών από τριάντα ετών.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αγωγή των νέων: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Από την ηλικία των επτά ετών τα αναλάμβανε η πόλη.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Ζούσαν σε ομάδες, υπέμεναν τις κακουχίες.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Διδάσκονταν ανάγνωση, γραφή, μουσική και χορό.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Με ανάλογο τρόπο εκπαιδεύονταν και τα κορίτσια</a:t>
            </a: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Η Σπάρτη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https://youtu.be/x1UsnEj6JZE?si=y3CsaKkXcqbSS5SG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208</Words>
  <Application>Microsoft Office PowerPoint</Application>
  <PresentationFormat>Προβολή στην οθόνη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16</cp:revision>
  <dcterms:created xsi:type="dcterms:W3CDTF">2020-10-04T19:41:35Z</dcterms:created>
  <dcterms:modified xsi:type="dcterms:W3CDTF">2024-09-06T05:56:30Z</dcterms:modified>
</cp:coreProperties>
</file>