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6" r:id="rId3"/>
    <p:sldId id="267" r:id="rId4"/>
    <p:sldId id="268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707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668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40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941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344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305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688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13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759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3631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8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711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x1UsnEj6JZE?si=y3CsaKkXcqbSS5S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 Ε Φ Α Λ Α Ι Ο  4: Α Ρ Χ Α Ϊ Κ Η  Ε Π Ο Χ Η (8 0 0 - 4 7 9 π . Χ .)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3. Η Σπάρτη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Δημιουργία του σπαρτιατικού κράτους: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Ίδρυση από ομάδες Δωριέων στην κοιλάδα του Ευρώτα.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Κατάληψη Μεσσηνίας (8ος-7ος αιώνας π.Χ.).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Η Σπάρτη μετατρέπεται σε στρατόπεδο.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Οι τάξεις του σπαρτιατικού κράτους: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1. Γνήσιοι Σπαρτιάτες, με πλήρη δικαιώματα.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2. Περίοικοι, ενασχόληση με εμπόριο.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3. Είλωτες (δούλοι).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Πολιτική οργάνωση: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1. Δύο βασιλιάδες: θρησκευτικοί και στρατιωτικοί αρχηγοί.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2. Πέντε έφοροι: άμυνα και εξωτερική πολιτική.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3. Γερουσία: 28 άτομα άνω των εξήντα ετών, υποβολή θεμάτων στην Απέλλα.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4. Απέλλα: λαϊκή συνέλευση όλων των Σπαρτιατών από τριάντα ετών.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αγωγή των νέων: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Από την ηλικία των επτά ετών τα αναλάμβανε η πόλη.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Ζούσαν σε ομάδες, υπέμεναν τις κακουχίες.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Διδάσκονταν ανάγνωση, γραφή, μουσική και χορό.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Με ανάλογο τρόπο εκπαιδεύονταν και τα κορίτσια</a:t>
            </a:r>
          </a:p>
        </p:txBody>
      </p:sp>
    </p:spTree>
    <p:extLst>
      <p:ext uri="{BB962C8B-B14F-4D97-AF65-F5344CB8AC3E}">
        <p14:creationId xmlns:p14="http://schemas.microsoft.com/office/powerpoint/2010/main" val="20265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Η Σπάρτη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https://youtu.be/x1UsnEj6JZE?si=y3CsaKkXcqbSS5SG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62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08149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208</Words>
  <Application>Microsoft Office PowerPoint</Application>
  <PresentationFormat>Προβολή στην οθόνη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Θέμα του Office</vt:lpstr>
      <vt:lpstr>7_Office Theme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16</cp:revision>
  <dcterms:created xsi:type="dcterms:W3CDTF">2020-10-04T19:41:35Z</dcterms:created>
  <dcterms:modified xsi:type="dcterms:W3CDTF">2024-09-06T05:56:30Z</dcterms:modified>
</cp:coreProperties>
</file>