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mL89tZzZFc?si=j-UcmtHmQyN6gA6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Ο Μινωικός Πολιτισμός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πολιτισμός που άνθισε στην Κρήτη την εποχή του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Χαλκού: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Έφτασε σε πολύ υψηλό επίπεδο.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Ονομάστηκε μινωικός από το βασιλιά της Κνωσού Μίνωα.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Μινωίτες: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Αρχικά (αρχές 3ης χιλιετίας π.Χ.) οργανώνονται σε μικρούς οικισμούς.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Αργότερα έρχονται σε επαφή με το Αιγαίο και την Ανατολή.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Πλουτίζουν από το εμπόριο.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Εμφάνιση των ανακτόρων: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Κνωσός, Φαιστός, Μάλια, Ζάκρος.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Καταστρέφονται (περίπου 1700 π.Χ.) αλλά ξαναχτίζονται.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Νέα ανάκτορα (1700-1450 π.Χ.).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Κοινά χαρακτηριστικά ανακτόρων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Προσανατολισμός Βορρά - Νότου.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Μεγάλη ορθογώνια αυλή.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Πολυώροφα.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Έλλειψη οχύρωσης.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Κέντρα τεχνών και λατρείας.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Μινωική γραφή: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Αρχικά ένα ιερογλυφικό σύστημα (δίσκος Φαιστού).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Αργότερα Γραμμική Α.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Οικονομική άνθιση της Κρήτης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Κυριαρχούν στο Αιγαίο.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Έντονη εμπορική δραστηριότητα.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Καταστροφή της Κρήτης: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Γύρω στο 1450 π.Χ. καταστροφή των ανακτόρων, ίσως από σεισμό.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Εισβολή των Μυκηναίων, η Κρήτη γίνεται μυκηναϊκή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Ο Μινωικός Πολιτισμός - Ιστορία Α΄ Γυμνασίου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https://youtu.be/xmL89tZzZFc?si=j-UcmtHmQyN6gA6a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211</Words>
  <Application>Microsoft Office PowerPoint</Application>
  <PresentationFormat>Προβολή στην οθόνη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17</cp:revision>
  <dcterms:created xsi:type="dcterms:W3CDTF">2020-10-04T19:41:35Z</dcterms:created>
  <dcterms:modified xsi:type="dcterms:W3CDTF">2024-09-05T09:18:31Z</dcterms:modified>
</cp:coreProperties>
</file>