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07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68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40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941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44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305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688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13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759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363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8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71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mL89tZzZFc?si=j-UcmtHmQyN6gA6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3. Ο Μινωικός Πολιτισμός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Ο πολιτισμός που άνθισε στην Κρήτη την εποχή του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Χαλκού: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Έφτασε σε πολύ υψηλό επίπεδο.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Ονομάστηκε μινωικός από το βασιλιά της Κνωσού Μίνωα.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Οι Μινωίτες: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Αρχικά (αρχές 3ης χιλιετίας π.Χ.) οργανώνονται σε μικρούς οικισμούς.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Αργότερα έρχονται σε επαφή με το Αιγαίο και την Ανατολή.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Πλουτίζουν από το εμπόριο.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Εμφάνιση των ανακτόρων: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Κνωσός, Φαιστός, Μάλια, Ζάκρος.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Καταστρέφονται (περίπου 1700 π.Χ.) αλλά ξαναχτίζονται.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Νέα ανάκτορα (1700-1450 π.Χ.).</a:t>
            </a:r>
          </a:p>
        </p:txBody>
      </p:sp>
    </p:spTree>
    <p:extLst>
      <p:ext uri="{BB962C8B-B14F-4D97-AF65-F5344CB8AC3E}">
        <p14:creationId xmlns:p14="http://schemas.microsoft.com/office/powerpoint/2010/main" val="20265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Κοινά χαρακτηριστικά ανακτόρων 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Προσανατολισμός Βορρά - Νότου.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Μεγάλη ορθογώνια αυλή.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Πολυώροφα.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Έλλειψη οχύρωσης.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Κέντρα τεχνών και λατρείας.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Μινωική γραφή: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Αρχικά ένα ιερογλυφικό σύστημα (δίσκος Φαιστού).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Αργότερα Γραμμική Α.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Οικονομική άνθιση της Κρήτης 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Κυριαρχούν στο Αιγαίο.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Έντονη εμπορική δραστηριότητα.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Καταστροφή της Κρήτης: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Γύρω στο 1450 π.Χ. καταστροφή των ανακτόρων, ίσως από σεισμό.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Εισβολή των Μυκηναίων, η Κρήτη γίνεται μυκηναϊκή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2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hlinkClick r:id="rId3"/>
              </a:rPr>
              <a:t>Ο Μινωικός Πολιτισμός - Ιστορία Α΄ Γυμνασίου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hlinkClick r:id="rId3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hlinkClick r:id="rId3"/>
              </a:rPr>
              <a:t>https://youtu.be/xmL89tZzZFc?si=j-UcmtHmQyN6gA6a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108149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211</Words>
  <Application>Microsoft Office PowerPoint</Application>
  <PresentationFormat>Προβολή στην οθόνη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Θέμα του Office</vt:lpstr>
      <vt:lpstr>7_Office Theme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17</cp:revision>
  <dcterms:created xsi:type="dcterms:W3CDTF">2020-10-04T19:41:35Z</dcterms:created>
  <dcterms:modified xsi:type="dcterms:W3CDTF">2024-09-05T09:18:31Z</dcterms:modified>
</cp:coreProperties>
</file>