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  <p:sldId id="26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y76f2zCbC4?si=fN2ZOEEMhUQ7_GY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 μυκηναϊκός πολιτισμός: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Ήταν ο πρώτος μεγάλος ελληνικός πολιτισμός.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Σπουδαία αρχιτεκτονικά δημιουργήματα.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Βασιλικοί τάφοι (αρχή μυκηναϊκού πολιτισμού).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Ανάκτορα (Μυκήνες,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Πύλος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Τίρυνθα κ.ά.).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Κυκλώπειες οχυρώσεις.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Θολωτοί τάφοι.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Ανάκτορα: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Κτισμένα σε λόφους.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Διοικητικά κέντρα.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 Μυκηναίοι αφομοίωσαν δημιουργικά τα μινωικά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επιτεύγματα.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Μινωικές επιρροές: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Τεχνολογικά επιτεύγματα.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Μορφές τέχνης.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Ιδέα της γραφής.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Διαφορές Μυκηναίων -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Μινωιτών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Μνημειακή αρχιτεκτονική (κυκλώπειες κατασκευές, θολωτοί τάφοι).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Οικονομία της μυκηναϊκής εποχής 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Οικονομική βάση των κρατών ήταν η γεωργία και η κτηνοτροφία.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Βιοτεχνική παραγωγή στα ανάκτορα.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Σπουδαίοι κλάδοι ήταν η ναυτιλία και το εμπόριο.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Κοινά στοιχεία των μυκηναϊκών φύλων 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Κοινή γλώσσα (γραφή Γραμμική Β).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Κοινή θρησκεία και μεταθανάτιες δοξασίες.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Ομοιομορφία στην οργάνωση και στους θεσμούς.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Κοινωνική διαστρωμάτωση: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Άναξ (ο βασιλιάς), στην κορυφή της πυραμίδας.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Αυλικοί και αξιωματούχοι.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Ιερατείο.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Δήμοι: γεωργοί, κτηνοτρόφοι, τεχνίτες.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Δούλοι.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Γραμμική γραφή Β: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Αποκρυπτογραφήθηκε από τους Μάικλ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Βέντρις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και Τζον Τσάντγουικ.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Είναι γραφή ελληνική και συλλαβική.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Δε γνωρίζουμε την ακριβή προέλευσή της.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Περιεχόμενα πινακίδων: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Πληροφορίες κυρίως για εμπορικές-οικονομικές δραστηριότητες.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Έμμεσα πληροφορίες για διοίκηση και θρησκεία.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Χρήση της Γραμμικής Β: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Εξειδικευμένοι γραφείς των ανακτόρων.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Ακμή των Μυκηναίων: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Μετά το 1450 π.Χ. (κυριαρχία της Κρήτης) κυριαρχούν στις θάλασσες.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Αποικίζουν την Κύπρο και έρχονται σε επαφή με τους Χετταίους.</a:t>
            </a: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Παρακμή του μυκηναϊκού κόσμου: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Μετά το 1200 π.Χ. πολλοί οικισμοί καταστρέφονται.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Εξαφανίζεται η Γραμμική Β.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Αιτίες καταστροφής του μυκηναϊκού πολιτισμού: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Κάθοδος των Δωριέων.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Εσωτερικές αναταραχές.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Αναστατώσεις και μετακινήσεις λαών στα ανατολικά («λαοί της θάλασσας») πτώση και παρακμή του μυκηναϊκού εμπορίου</a:t>
            </a: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hlinkClick r:id="rId3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Ο Μυκηναϊκός Κόσμος - Ιστορία Α΄ Γυμνασίου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https://youtu.be/0y76f2zCbC4?si=fN2ZOEEMhUQ7_GYL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43730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367</Words>
  <Application>Microsoft Office PowerPoint</Application>
  <PresentationFormat>Προβολή στην οθόνη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19</cp:revision>
  <dcterms:created xsi:type="dcterms:W3CDTF">2020-10-04T19:41:35Z</dcterms:created>
  <dcterms:modified xsi:type="dcterms:W3CDTF">2024-09-05T09:25:27Z</dcterms:modified>
</cp:coreProperties>
</file>