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q2p1Lunybs?si=atN5oZw3VYMsM82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 Ε Φ Α Λ Α Ι Ο  4: Α Ρ Χ Α Ϊ Κ Η  Ε Π Ο Χ Η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( 8 0 0 - 4 7 9 π . Χ .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Αποικιακή εξάπλωση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8ος αιώνας π.Χ.: Έξοδος των Ελλήνων προς τις ακτές της Μεσογείου και του Εύξεινου πόντου.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Αιτίες αποικισμού: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Οικονομικές.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Πολιτικές.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Διαδικασία αποικισμού: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Προεπιλεγμένη θέση.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Αρχηγός αποστολής ο οικιστής.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Γινόταν τελετή κατά την αναχώρηση.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Προτίμηση σε περιοχή με πλούσια ενδοχώρα και φυσική οχύρωση.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Οργάνωση της αποικίας: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Διαφορετικό οργανωτικό πλαίσιο για κάθε αποικία.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Νέοι θεσμοί.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Ανεξαρτησία από τη μητρόπολη.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Στενές σχέσεις με τη μητρόπολη.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Συνέπειες του Β΄ αποικισμού: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Διεύρυνση πνευματικού ορίζοντα.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Ανάπτυξη οικονομίας.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Εμφάνιση νέων επαγγελμάτων.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4. Εμφάνιση μόνιμων αγορών στις πόλεις για διακίνηση αγαθών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Αποικιακή εξάπλωση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https://youtu.be/7q2p1Lunybs?si=atN5oZw3VYMsM82R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173</Words>
  <Application>Microsoft Office PowerPoint</Application>
  <PresentationFormat>Προβολή στην οθόνη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16</cp:revision>
  <dcterms:created xsi:type="dcterms:W3CDTF">2020-10-04T19:41:35Z</dcterms:created>
  <dcterms:modified xsi:type="dcterms:W3CDTF">2024-09-06T05:35:28Z</dcterms:modified>
</cp:coreProperties>
</file>