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wYEQKtq6Uw?si=NYihvsmmBqAWGM4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 Ε Φ Α Λ Α Ι Ο  4: Α Ρ Χ Α Ϊ Κ Η  Ε Π Ο Χ Η (8 0 0 - 4 7 9 π . Χ .)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Η πόλη-κράτος και η εξέλιξη του πολιτεύματος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Εμφάνιση πόλης-κράτους: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Πυρήνας υπήρξε ο συνοικισμός.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Ένωση συνοικισμών σε πόλη.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Ορόσημο της πόλης ήταν η οχυρή ακρόπολη.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Πάνω στην ακρόπολη υπήρχαν οι ναοί και τα δημόσια κτίρια.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Κάτω από την ακρόπολη υπήρχε το οικονομικό κέντρο.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Οι πόλεις περιβάλλονται από τείχη.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πόλης-κράτος και ο πολίτης: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Μετέχει ενεργά στη διακυβέρνηση.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Συγκροτεί την «οπλιτική φάλαγγα».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Δε λείπουν οι πολιτικοί ανταγωνισμοί.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Πόλης-κράτος και πολίτευμα: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Αρχικά κυβερνούν οι ευγενείς (αριστοκρατικό πολίτευμα).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Αργότερα οι πλούσιοι (ολιγαρχικό πολίτευμα).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Εμφάνιση τυραννίδας</a:t>
            </a: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Η πόλη - κράτος και η εξέλιξη του πολιτεύματος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https://youtu.be/iwYEQKtq6Uw?si=NYihvsmmBqAWGM4d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166</Words>
  <Application>Microsoft Office PowerPoint</Application>
  <PresentationFormat>Προβολή στην οθόνη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16</cp:revision>
  <dcterms:created xsi:type="dcterms:W3CDTF">2020-10-04T19:41:35Z</dcterms:created>
  <dcterms:modified xsi:type="dcterms:W3CDTF">2024-09-06T05:39:14Z</dcterms:modified>
</cp:coreProperties>
</file>