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0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68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4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4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4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05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3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59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63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8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1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ApDEnSpj6M?si=ahCPrLVg4Nn6hTl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 Ε Φ Α Λ Α Ι Ο  4: Α Ρ Χ Α Ϊ Κ Η  Ε Π Ο Χ Η ( 8 0 0 - 4 7 9 π . Χ . 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5. Αθήνα: πορεία προς τη Δημοκρατία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Ύπαρξη σημαντικών κοινωνικών προβλημάτων, παρά τη  νομοθεσία του Δράκοντα.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Προσπάθεια αντιμετώπισης της κοινωνικής κατάστασης από το Σόλωνα (594 π.Χ.):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Κατάργηση χρεών  Σεισάχθεια: απελευθέρωση δούλων λόγω χρεών και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απαγόρευση δανεισμού με εγγύηση την προσωπική ελευθερία.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Διαίρεση πολιτών σε τέσσερις τάξεις.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Κατανομή της εξουσίας από το Σόλωνα: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Βάση τίθεται το εισόδημα (τιμοκρατία).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Ενίσχυση των δικαιοδοσιών της Εκκλησίας του Δήμου.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Βουλή των Τετρακοσίων.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Δημιουργία λαϊκού δικαστηρίου, της Ηλιαίας.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Νόμος για ενεργή συμμετοχή των πολιτών στα κοινά.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5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Η τυραννίδα στην Αθήνα: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Ο Πεισίστρατος γίνεται τύραννος στην Αθήνα.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Στέρησε ελευθερίες.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Έδωσε ώθηση στο εμπόριο και εξωράισε την πόλη.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Η μεταρρύθμιση του Κλεισθένη: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Δημιουργία των δέκα φυλών.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Δημιουργία της Βουλής των Πεντακοσίων.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Οι στρατηγοί έγιναν δέκα.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Κυρίαρχο σώμα η Εκκλησία του Δήμου.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Συνέπειες της μεταρρύθμισης: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Θεμελιώθηκε η δημοκρατία.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Ο πολίτης μετέχει ενεργά στην πολιτική ζωή.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Ο λαός γίνεται βασικός συντελεστής της εξουσίας.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Η θεμελίωση της δημοκρατίας έγινε θεμέλιο του Δυτικού πολιτισμού</a:t>
            </a:r>
          </a:p>
        </p:txBody>
      </p:sp>
    </p:spTree>
    <p:extLst>
      <p:ext uri="{BB962C8B-B14F-4D97-AF65-F5344CB8AC3E}">
        <p14:creationId xmlns:p14="http://schemas.microsoft.com/office/powerpoint/2010/main" val="22962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Αθήνα: πορεία προς τη Δημοκρατία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https://youtu.be/dApDEnSpj6M?si=ahCPrLVg4Nn6hTlo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108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730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254</Words>
  <Application>Microsoft Office PowerPoint</Application>
  <PresentationFormat>Προβολή στην οθόνη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Θέμα του Office</vt:lpstr>
      <vt:lpstr>7_Office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17</cp:revision>
  <dcterms:created xsi:type="dcterms:W3CDTF">2020-10-04T19:41:35Z</dcterms:created>
  <dcterms:modified xsi:type="dcterms:W3CDTF">2024-09-06T06:07:05Z</dcterms:modified>
</cp:coreProperties>
</file>