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66" r:id="rId3"/>
    <p:sldId id="267" r:id="rId4"/>
    <p:sldId id="268" r:id="rId5"/>
    <p:sldId id="269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70763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6685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140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9414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23445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83057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68836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6133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0759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3631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27852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53615-BFDE-46DE-814C-47EC6EF6D371}" type="datetimeFigureOut">
              <a:rPr lang="el-GR" smtClean="0"/>
              <a:t>6/9/2024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F53439-851E-44AD-84B1-B6BFC3D0C743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3E841C-1AC4-4437-9C29-0CD18369FA34}" type="datetimeFigureOut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6/9/2024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275A0-C3C0-4D22-8FF6-98FB7A0EB635}" type="slidenum">
              <a:rPr lang="el-G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l-G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2711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dApDEnSpj6M?si=ahCPrLVg4Nn6hTlo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 Ε Φ Α Λ Α Ι Ο  4: Α Ρ Χ Α Ϊ Κ Η  Ε Π Ο Χ Η ( 8 0 0 - 4 7 9 π . Χ . )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l-GR" sz="2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5. Αθήνα: πορεία προς τη Δημοκρατία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Ύπαρξη σημαντικών κοινωνικών προβλημάτων, παρά τη  νομοθεσία του Δράκοντα.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Προσπάθεια αντιμετώπισης της κοινωνικής κατάστασης από το Σόλωνα (594 π.Χ.):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Κατάργηση χρεών  Σεισάχθεια: απελευθέρωση δούλων λόγω χρεών και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απαγόρευση δανεισμού με εγγύηση την προσωπική ελευθερία.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Διαίρεση πολιτών σε τέσσερις τάξεις.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Κατανομή της εξουσίας από το Σόλωνα: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Βάση τίθεται το εισόδημα (τιμοκρατία).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Ενίσχυση των δικαιοδοσιών της Εκκλησίας του Δήμου.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Βουλή των Τετρακοσίων.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Δημιουργία λαϊκού δικαστηρίου, της Ηλιαίας.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Νόμος για ενεργή συμμετοχή των πολιτών στα κοινά.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65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 lnSpcReduction="10000"/>
          </a:bodyPr>
          <a:lstStyle/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τυραννίδα στην Αθήνα: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Ο Πεισίστρατος γίνεται τύραννος στην Αθήνα.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Στέρησε ελευθερίες.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Έδωσε ώθηση στο εμπόριο και εξωράισε την πόλη.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Η μεταρρύθμιση του Κλεισθένη: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Δημιουργία των δέκα φυλών.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Δημιουργία της Βουλής των Πεντακοσίων.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Οι στρατηγοί έγιναν δέκα.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Κυρίαρχο σώμα η Εκκλησία του Δήμου.</a:t>
            </a:r>
          </a:p>
          <a:p>
            <a:pPr marL="342900" indent="-342900" algn="just"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Συνέπειες της μεταρρύθμισης: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Θεμελιώθηκε η δημοκρατία.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Ο πολίτης μετέχει ενεργά στην πολιτική ζωή.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Ο λαός γίνεται βασικός συντελεστής της εξουσίας.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 Η θεμελίωση της δημοκρατίας έγινε θεμέλιο του Δυτικού πολιτισμού</a:t>
            </a:r>
          </a:p>
        </p:txBody>
      </p:sp>
    </p:spTree>
    <p:extLst>
      <p:ext uri="{BB962C8B-B14F-4D97-AF65-F5344CB8AC3E}">
        <p14:creationId xmlns:p14="http://schemas.microsoft.com/office/powerpoint/2010/main" val="2296205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Αθήνα: πορεία προς τη Δημοκρατία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</a:pPr>
            <a:r>
              <a:rPr lang="en-US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hlinkClick r:id="rId3"/>
              </a:rPr>
              <a:t>https://youtu.be/dApDEnSpj6M?si=ahCPrLVg4Nn6hTlo</a:t>
            </a:r>
            <a:r>
              <a:rPr lang="el-GR" sz="2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91081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"/>
            <a:ext cx="9144000" cy="68580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</a:pPr>
            <a:endParaRPr lang="el-GR" sz="2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4373002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7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254</Words>
  <Application>Microsoft Office PowerPoint</Application>
  <PresentationFormat>Προβολή στην οθόνη (4:3)</PresentationFormat>
  <Paragraphs>29</Paragraphs>
  <Slides>4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2</vt:i4>
      </vt:variant>
      <vt:variant>
        <vt:lpstr>Τίτλοι διαφανειών</vt:lpstr>
      </vt:variant>
      <vt:variant>
        <vt:i4>4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Wingdings</vt:lpstr>
      <vt:lpstr>Θέμα του Office</vt:lpstr>
      <vt:lpstr>7_Office Theme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User</dc:creator>
  <cp:lastModifiedBy>User</cp:lastModifiedBy>
  <cp:revision>17</cp:revision>
  <dcterms:created xsi:type="dcterms:W3CDTF">2020-10-04T19:41:35Z</dcterms:created>
  <dcterms:modified xsi:type="dcterms:W3CDTF">2024-09-06T06:07:05Z</dcterms:modified>
</cp:coreProperties>
</file>