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10DFD-40DB-4DAD-A713-86C68D0206EB}" type="datetimeFigureOut">
              <a:rPr lang="el-GR" smtClean="0"/>
              <a:t>5/9/2025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3A7BC-3F78-4E5A-AAFE-D1E9B45D5F0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27755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E10DFD-40DB-4DAD-A713-86C68D0206EB}" type="datetimeFigureOut">
              <a:rPr lang="el-GR" smtClean="0"/>
              <a:t>5/9/2025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63A7BC-3F78-4E5A-AAFE-D1E9B45D5F0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03036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3" name="Εικόνα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351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3" name="Εικόνα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30633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3" name="Εικόνα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43477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3" name="Εικόνα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1739163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Προβολή στην οθόνη (4:3)</PresentationFormat>
  <Paragraphs>0</Paragraphs>
  <Slides>4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5" baseType="lpstr">
      <vt:lpstr>Θέμα του Office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User</dc:creator>
  <cp:lastModifiedBy>User</cp:lastModifiedBy>
  <cp:revision>1</cp:revision>
  <dcterms:created xsi:type="dcterms:W3CDTF">2025-09-05T06:40:09Z</dcterms:created>
  <dcterms:modified xsi:type="dcterms:W3CDTF">2025-09-05T06:40:09Z</dcterms:modified>
</cp:coreProperties>
</file>