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7" r:id="rId3"/>
    <p:sldId id="270" r:id="rId4"/>
    <p:sldId id="271" r:id="rId5"/>
    <p:sldId id="266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707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68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40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941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44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305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88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13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759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363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8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71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b87XKL6n1RE?si=KCPeIkYndQQU5q2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 Ε Φ Α Λ Α Ι Ο  4:  Α Ρ Χ Α Ϊ Κ Η  Ε Π Ο Χ Η (8 0 0 - 4 7 9 π . Χ .)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10. Η Τέχνη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Κορυφαίες δημιουργίες: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1. Ανέγερση λίθινων ναών.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2. Δημιουργία λίθινων αγαλμάτων σε φυσικό και υπερφυσικό μέγεθος.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1. Οικοδόμηση λίθινων ναών: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Κτίζονται από πέτρα και συχνά από μάρμαρο.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Τα τμήματα του ναού: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1. Ο πρόναος. ανοικτός προθάλαμος–πρόναος– με δύο κίονες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2. Ο σηκός. κυρίως δωμάτιο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3. Ο οπισθόδομος. παρόμοιο ανοικτό δωμάτιο πίσω –ο οπισθόδομος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4. Το πτερό. μία κιονοστοιχία γύρω από το κτίριο –το πτερό–, οι ναοί γίνονται μεγαλοπρεπέστεροι και εντυπωσιακότεροι.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Ύπαρξη δύο αρχιτεκτονικών ρυθμών: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1. Δωρικός. πιο κοντός, βαρύς και αυστηρός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2. Ιωνικός. ψηλότερος, κομψότερος με πλούσια διακόσμηση στην επάνω απόληξή του –στο κιονόκρανο–, που αναγνωρίζεται εύκολα από τις έλικες στις οποίες καταλήγει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pic>
        <p:nvPicPr>
          <p:cNvPr id="4" name="Εικόνα 3" descr="• Ο ναός χωρίζεται σε τρία μέρη:&#10;• 1) ο πρόναος. Είναι ένας μικρός χώρος που το συναντάμε&#10;στο μπροστινό μέρος του ναού.&#10;• 2) ο σηκός. Είναι το κυρίως μέρος του ναού. Εδώ ήταν&#10;τοποθετημένο το άγαλμα του θεού.&#10;• 3) ο οπισθόδομος. Είναι ένας χώρος που βρίσκεται στο&#10;πίσω μέρος του ναού.&#10;• 4) Σε μερικούς ναούς, όπως στον Παρθενώνα, υπάρχει και&#10;ένας τέταρτος χώρος πίσω από τον οπισθόδομο που&#10;λέγεται οπισθόναος.&#10; ">
            <a:extLst>
              <a:ext uri="{FF2B5EF4-FFF2-40B4-BE49-F238E27FC236}">
                <a16:creationId xmlns:a16="http://schemas.microsoft.com/office/drawing/2014/main" id="{ECC615A2-5593-925F-462E-DA2F73D953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9" t="51667" r="15001"/>
          <a:stretch/>
        </p:blipFill>
        <p:spPr bwMode="auto">
          <a:xfrm>
            <a:off x="6084168" y="2780928"/>
            <a:ext cx="2133600" cy="11049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9620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Διαφορές ρυθμών: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1. Στον κίονα. Κατακόρυφο υποστύλωμα.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pic>
        <p:nvPicPr>
          <p:cNvPr id="4" name="Εικόνα 3" descr="ρυθμοί">
            <a:extLst>
              <a:ext uri="{FF2B5EF4-FFF2-40B4-BE49-F238E27FC236}">
                <a16:creationId xmlns:a16="http://schemas.microsoft.com/office/drawing/2014/main" id="{299633F5-9539-0626-FA50-C6C59DE03C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232"/>
          <a:stretch/>
        </p:blipFill>
        <p:spPr bwMode="auto">
          <a:xfrm>
            <a:off x="1691680" y="1414985"/>
            <a:ext cx="3268985" cy="40280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75624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2. Στο κιονόκρανο. Το επάνω μέρος του κίονα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3. Στα αρχιτεκτονικά γλυπτά. Ανάγλυφα και ολόγλυφα λιοντάρια και μυθολογικά τέρατα, καθώς και μυθολογικά θέματα διακοσμούν συχνά το επάνω μέρος των ναών.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9CEC6380-0635-7E03-0788-8247D6936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237369"/>
              </p:ext>
            </p:extLst>
          </p:nvPr>
        </p:nvGraphicFramePr>
        <p:xfrm>
          <a:off x="1043608" y="692696"/>
          <a:ext cx="6984776" cy="2081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5492">
                  <a:extLst>
                    <a:ext uri="{9D8B030D-6E8A-4147-A177-3AD203B41FA5}">
                      <a16:colId xmlns:a16="http://schemas.microsoft.com/office/drawing/2014/main" val="4021332701"/>
                    </a:ext>
                  </a:extLst>
                </a:gridCol>
                <a:gridCol w="2376051">
                  <a:extLst>
                    <a:ext uri="{9D8B030D-6E8A-4147-A177-3AD203B41FA5}">
                      <a16:colId xmlns:a16="http://schemas.microsoft.com/office/drawing/2014/main" val="920346332"/>
                    </a:ext>
                  </a:extLst>
                </a:gridCol>
                <a:gridCol w="2633233">
                  <a:extLst>
                    <a:ext uri="{9D8B030D-6E8A-4147-A177-3AD203B41FA5}">
                      <a16:colId xmlns:a16="http://schemas.microsoft.com/office/drawing/2014/main" val="3651504452"/>
                    </a:ext>
                  </a:extLst>
                </a:gridCol>
              </a:tblGrid>
              <a:tr h="2081631"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          </a:t>
                      </a:r>
                      <a:r>
                        <a:rPr kumimoji="0" lang="el-G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κιονόκρανο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Δωρικός</a:t>
                      </a:r>
                    </a:p>
                    <a:p>
                      <a:pPr algn="ctr"/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Ιωνικός</a:t>
                      </a:r>
                    </a:p>
                    <a:p>
                      <a:pPr algn="ctr"/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5838293"/>
                  </a:ext>
                </a:extLst>
              </a:tr>
            </a:tbl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id="{7E3A047E-07F1-AE29-796D-493A053AA4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7466" y="1340768"/>
            <a:ext cx="1504972" cy="1155695"/>
          </a:xfrm>
          <a:prstGeom prst="rect">
            <a:avLst/>
          </a:prstGeom>
        </p:spPr>
      </p:pic>
      <p:pic>
        <p:nvPicPr>
          <p:cNvPr id="5" name="Εικόνα 4" descr="Ιωνικός κίονας">
            <a:extLst>
              <a:ext uri="{FF2B5EF4-FFF2-40B4-BE49-F238E27FC236}">
                <a16:creationId xmlns:a16="http://schemas.microsoft.com/office/drawing/2014/main" id="{5EFE3481-589B-4C3A-62D2-78410082133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317903"/>
            <a:ext cx="1584176" cy="117856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Πίνακας 5">
            <a:extLst>
              <a:ext uri="{FF2B5EF4-FFF2-40B4-BE49-F238E27FC236}">
                <a16:creationId xmlns:a16="http://schemas.microsoft.com/office/drawing/2014/main" id="{0AFF8EE0-E38A-83F6-2169-AF3215573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626549"/>
              </p:ext>
            </p:extLst>
          </p:nvPr>
        </p:nvGraphicFramePr>
        <p:xfrm>
          <a:off x="539552" y="4653136"/>
          <a:ext cx="7992888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109750942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3229352597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1880376131"/>
                    </a:ext>
                  </a:extLst>
                </a:gridCol>
              </a:tblGrid>
              <a:tr h="1944216">
                <a:tc>
                  <a:txBody>
                    <a:bodyPr/>
                    <a:lstStyle/>
                    <a:p>
                      <a:endParaRPr kumimoji="0" lang="el-GR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l-GR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l-GR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l-G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Αρχιτεκτονικά γλυπτά</a:t>
                      </a:r>
                      <a:endParaRPr lang="el-GR" sz="18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l-G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Δωρικός</a:t>
                      </a:r>
                    </a:p>
                    <a:p>
                      <a:pPr algn="ctr"/>
                      <a:endParaRPr lang="el-GR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l-G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Ιωνικός</a:t>
                      </a:r>
                    </a:p>
                    <a:p>
                      <a:pPr algn="ctr"/>
                      <a:endParaRPr lang="el-GR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0606111"/>
                  </a:ext>
                </a:extLst>
              </a:tr>
            </a:tbl>
          </a:graphicData>
        </a:graphic>
      </p:graphicFrame>
      <p:pic>
        <p:nvPicPr>
          <p:cNvPr id="7" name="Εικόνα 6" descr="Ναός Άρτεμης">
            <a:extLst>
              <a:ext uri="{FF2B5EF4-FFF2-40B4-BE49-F238E27FC236}">
                <a16:creationId xmlns:a16="http://schemas.microsoft.com/office/drawing/2014/main" id="{86682CD1-71D1-115B-0B2C-3EBA20D8125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451" y="5270748"/>
            <a:ext cx="1863090" cy="113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Εικόνα 7" descr="Ναός Απόλλωνα">
            <a:extLst>
              <a:ext uri="{FF2B5EF4-FFF2-40B4-BE49-F238E27FC236}">
                <a16:creationId xmlns:a16="http://schemas.microsoft.com/office/drawing/2014/main" id="{59FCF0FD-93AC-FA53-6FDD-B60540D632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996329"/>
            <a:ext cx="1386512" cy="15290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9974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Τέχνη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https://youtu.be/b87XKL6n1RE?si=KCPeIkYndQQU5q21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655722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244</Words>
  <Application>Microsoft Office PowerPoint</Application>
  <PresentationFormat>Προβολή στην οθόνη (4:3)</PresentationFormat>
  <Paragraphs>41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Θέμα του Office</vt:lpstr>
      <vt:lpstr>7_Office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19</cp:revision>
  <dcterms:created xsi:type="dcterms:W3CDTF">2020-10-04T19:41:35Z</dcterms:created>
  <dcterms:modified xsi:type="dcterms:W3CDTF">2024-09-06T07:20:38Z</dcterms:modified>
</cp:coreProperties>
</file>