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Sh3kfQUoT4?si=vJBHs4WPHNa3ubJ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ΚΕΦΑΛΑΙΟ ΤΕΤΑΡΤΟ: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ΤΟ ΕΛΛΗΝΙΚΟ ΚΡΑΤΟΣ ΑΠΟ ΤΗΝ ΙΔΡYΣΗ ΤΟY ΕΩΣ ΤΙΣ ΑΡΧΕΣ ΤΟY 20ού ΑΙΩΝΑ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9. Από την 3η Σεπτεμβρίου 1843 έως την έξωση του Όθωνα (1862)</a:t>
            </a:r>
          </a:p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καθιέρωση της συνταγματικής μοναρχίας: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Σύνταγμα 1844 : Πολίτευμα 🠚 Συνταγματική μοναρχία: α. Νομοθετική εξουσία (βασιλιάς, Γερουσία, Βουλή).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β. Εκτελεστική εξουσία (βασιλιάς - υπουργοί).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γ. Δικαστική εξουσία (δικαστές).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Αυξημένες εξουσίες βασιλιά: Διορίζει Γερουσία, υπουργούς, δικαστές - συμμετέχει στην Εκτελεστική εξουσία.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Γενικός χαρακτηρισμός συντάγματος 1844 : Συντηρητικό με λίγα φιλελεύθερα στοιχεία.</a:t>
            </a:r>
          </a:p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διαμάχη αυτοχθόνων-ετεροχθόνων: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Αυτόχθονες: Έλληνες εντός Ελλάδας - Ετερόχθονες: Έλληνες εκτός Ελλάδας.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Αίτημα αυτοχθόνων: Μεγαλύτερη συμμετοχή στη διοίκηση.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Αποτελέσματα: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	Αποκλεισμός ετεροχθόνων από τη διοίκηση.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	Περιορισμός πολιτικών δικαιωμάτων ετεροχθόνων.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l-G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λειτουργία του πολιτεύματος: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Δυσλειτουργία πολιτεύματος 🠚 Αιτίες: 1. Οι υπερεξουσίες του βασιλιά  2.Ανεπίσημη δράση κομμάτων.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Παράδειγμα πολιτειακής δυσλειτουργίας: Εκλογές 1844 🠚 νοθεία, βία, διαφθορά.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Νικητής πρώτων εκλογών: Γαλλικό κόμμα. Πρωθυπουργός: Ι. Κωλέττης.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Χαρακτηριστικά της πρωθυπουργίας Κωλέττη (1844 -1847):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	Συνεργασία με τον Όθωνα.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	Παραβίαση συντάγματος.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	Κατάχρηση δημόσιου πλούτου για κομματικούς σκοπούς.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🠚 Αρνητική περίοδος για το ελληνικό κράτος.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Μεγάλη Ιδέα και αλυτρωτισμός: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Μεγάλη Ιδέα: Άποψη που θεωρεί τη διεύρυνση των ελληνικών συνόρων και την ενσωμάτωση των εκτός Ελλάδας Ελλήνων απαραίτητες προϋποθέσεις για την ανάπτυξη της Ελλάδας ως χώρας.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Εισηγητής-εμπνευστής Μεγάλης Ιδέας: Ι. Κωλέττης (1844).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Μαζική αποδοχή της Μεγάλης Ιδέας και υιοθέτησή της ως κρατικής πολιτικής μέχρι και το 1922.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Αλυτρωτισμός: Πολιτική με στόχο την ένταξη των «αλύτρωτων» Ελλήνων στην Ελλάδα (μέσω της επέκτασής της).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Αντίθεση με τη Μεγάλη Ιδέα 🠚 Αγγλικό κόμμα ( Αλ.  Μαυροκορδάτος) : Η Ελλάδα να αναπτυχθεί πρώτα οικονομικά και μετά να επεκταθεί εδαφικά 🠚 περιορισμένη υποστήριξη.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 Κριμαϊκός πόλεμος (1854 -1856) και ο ελληνισμός: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1854:	Έναρξη	ρωσοτουρκικού	πολέμου	🠚	Πεδίο	σύγκρουσης: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Χερσόνησος Κριμαίας (Νότια Ρωσία).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Ελλάδα: ευκαιρία για διεύρυνση των συνόρων 🠚 Εξεγέρσεις (Θεσσαλία, Ήπειρος, Μακεδονία).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Κατάληψη και ναυτικός αποκλεισμός του Πειραιά (1854-1857) από Αγγλία και Γαλλία (σύμμαχοι Τούρκων).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1856: Αποτυχία ελληνικών εξεγέρσεων - Ήττα Ρώσων στον Κριμαϊκό πόλεμο.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Ευνοϊκή εξέλιξη: Μεταρρυθμίσεις - Εκσυγχρονισμός Οθωμανικής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αυτοκρατορίας 🠚 «Χάτι  Χουμαγιούν» (1856) 🠚 Εξασφάλιση της ισότητας όλων των υπηκόων 🠚 Έναρξη περιόδου ανάπτυξης του Ελληνισμού της Οθωμανικής Αυτοκρατορίας.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Κατάργηση «ευρωπαϊκών» κομμάτων στην Ελλάδα 🠚 έντονη δυσαρέσκεια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Ελλήνων για τις Μ. Δυνάμεις.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7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έξωση του Όθωνα (1862):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Βαθμιαία   αστικοποίηση   Ελλάδας   🠚 Εμφάνιση   νέων	φιλελεύθερων πολιτικών 🠚 Ενίσχυση αντιοθωνικού ρεύματος.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1859-1862: Κορύφωση   αντίδρασης   🠚 Εξέγερση   στο   Ναύπλιο	(1η Φεβρουαρίου 1862, Ναυπλιακά ).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1862: Εξέγερση της βασιλικής φρουράς της Αθήνας 🠚 Ο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Όθωνας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κηρύσσεται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έκπτωτος.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12 Οκτωβρίου 1862: Αποχώρηση Όθωνα 🠚 Καταφεύγει στο Μόναχο όπου πεθαίνει το 1867.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2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Πολιτική του Όθωνα μέχρι και την Εξέγερση της 3ης Σεπτεμβρίου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https://youtu.be/dSh3kfQUoT4?si=vJBHs4WPHNa3ubJR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99747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605</Words>
  <Application>Microsoft Office PowerPoint</Application>
  <PresentationFormat>Προβολή στην οθόνη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20</cp:revision>
  <dcterms:created xsi:type="dcterms:W3CDTF">2020-10-04T19:41:35Z</dcterms:created>
  <dcterms:modified xsi:type="dcterms:W3CDTF">2024-09-09T06:34:32Z</dcterms:modified>
</cp:coreProperties>
</file>