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  <p:sldId id="269" r:id="rId6"/>
    <p:sldId id="270" r:id="rId7"/>
    <p:sldId id="272" r:id="rId8"/>
    <p:sldId id="27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9/9/2024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YuRQf61sfk?si=d6Odr2Mb5z4N4OR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ΚΕΦΑΛΑΙΟ ΕΒΔΟΜΟ: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Α΄ ΠΑΓΚΟΣΜΙΟΣ ΠΟΛΕΜΟΣ ΚΑΙ Η ΡΩΣΙΚΗ ΕΠΑΝΑΣΤΑΣΗ (1914-1918)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32. Η Ελλάδα στον Α΄ Παγκόσμιο πόλεμο - Ο Εθνικός Διχασμός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θέση του Βενιζέλου: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Η Αντάντ θα αναδειχθεί νικήτρια του πολέμου.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Συμμετοχή στον πόλεμο στο πλευρό της Αντάντ 🠚 διεκδίκηση εδαφικών ανταλλαγμάτων μετά τον πόλεμο.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Υποστηρικτές της θέσης του Βενιζέλου: τμήματα των λαϊκών τάξεων και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μεγαλοαστική τάξη (κυρίως της Διασποράς).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θέση του Κωνσταντίνου: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Επιθυμία συμμαχίας με τις Κεντρικές Δυνάμεις.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Λόγω της συμμετοχής της Βουλγαρίας και της Οθωμανικής αυτοκρατορίας στην Κεντρική Συμμαχία, ο Κωνσταντίνος τελικά υποστηρίζει την «διαρκή ουδετερότητα» 🠚 ουσιαστικά εξυπηρετεί τα γερμανικά συμφέροντα.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Υποστηρικτές της θέσης του Κωνσταντίνου: μικροαστοί (φοβούνται την ένταξη των οικονομικά ισχυρών ετεροχθόνων στον πόλεμο) και τμήματα λαϊκών τάξεων που δεν επιθυμούν νέους πολέμους.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σύγκρουση Βενιζέλου - Κωνσταντίνου: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Φεβρουάριος 1915: Κατάληψη Δαρδανελίων από την Αντάντ 🠚 Προσπάθεια Βενιζέλου να βάλει την Ελλάδα στον πόλεμο 🠚 Αντίδραση Κωνσταντίνου 🠚 Παραίτηση Βενιζέλου.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Μάιος 1915: Εκλογές 🠚 Νίκη Βενιζέλου 🠚 Κήρυξη επιστράτευσης 🠚 Νέα διαφωνία με τον Κωνσταντίνο 🠚 Νέα παραίτηση Βενιζέλου.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Δεκέμβριος 1915: Νέες εκλογές 🠚 Απέχουν οι Φιλελεύθεροι του Βενιζέλου 🠚 Ανάδειξη φιλοβασιλικής Κυβέρνησης.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εμπλοκή της Ελλάδας στον Α΄ Παγκόσμιο πόλεμο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Οκτώβριος 1915 : Απόβαση και στρατοπέδευση δυνάμεων της Αντάντ στη Θεσσαλονίκη - Κατάρρευση σερβικού στρατού υπό την πίεση του βουλγαρικού στρατού.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Μάιος 1916 : Εισβολή γερμανικών και βουλγαρικών στρατευμάτων στην 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Μακεδονία 🠚 Απώλεια των εδαφικών κερδών των Βαλκανικών πολέμων 🠚 Ο ελληνικός  στρατός δεν αντιδρά τηρώντας την εντολή για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«ουδετερότητα» του Κωνσταντίνου 🠚 Αιχμαλωτίζεται και οδηγείται στη Γερμανία ολόκληρο το Δ΄ Σώμα Στρατού.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Επίστρατοι και το κίνημα της Εθνικής Άμυνας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Ιούνιος 1916: Απαίτηση της Αντάντ για αφοπλισμό των φιλοβασιλικών ενόπλων δυνάμεων της Ελλάδας.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Υποχώρηση Κωνσταντίνου 🠚 Απόλυση των φιλοβασιλικών στρατιωτικών 🠚 Ταυτόχρονη ίδρυση παραστρατιωτικών φιλοβασιλικών οργανώσεων («Επίστρατοι» : 200.000 μέλη).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Παράλληλη δράση βενιζελικών στρατιωτικών 🠚 ίδρυση του κινήματος της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«Εθνικής Άμυνας» στη Θεσσαλονίκη 🠚 Απαίτηση για συμμετοχή της Ελλάδας στον πόλεμο στο πλευρό της Αντάντ.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Προσωρινή Κυβέρνηση της Θεσσαλονίκης: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Εγκατάσταση Προσωρινής Κυβέρνησης υπό τον Βενιζέλο στη Θεσσαλονίκη (καλοκαίρι 1916) 🠚 Διαταγή επιστράτευσης στο πλευρό της Αντάντ.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Εθνικός Διχασμός: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Φεβρουάριος 1915 - Καλοκαίρι 1916 : Διαρκής κλιμάκωση της έντασης και της διαφωνίας ανάμεσα στον Βενιζέλο και τον Κωνσταντίνο.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Αποτέλεσμα: Δημιουργία δύο ταυτόχρονων αντίπαλων κέντρων εξουσίας: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«Κράτος	 των Αθηνών»	(= Κωνσταντίνος)	 και « Κράτος της Θεσσαλονίκης» (= Βενιζέλος).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Πολιτικός και κοινωνικός διχασμός των Ελλήνων 🠚 «Εθνικός Διχασμός»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🠚 Πρώτη ελληνική εμφύλια σύγκρουση του 20ού αιώνα.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δυναμική επέμβαση	της Αντάντ και	η έξωση	του Κωνσταντίνου: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Φθινόπωρο 1916: Στρατιωτική επίθεση της Αντάντ στην Αθήνα με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απόβαση στον Πειραιά 🠚 Απόκρουση από τις φιλοβασιλικές δυνάμεις.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Νοέμβριος 1916: Διώξεις στην Αθήνα σε βάρος βενιζελικών από το βασιλικό καθεστώς (Νοεμβριανά, 35 νεκροί).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Νοέμβριος 1916 – Ιούνιος 1917:	 Ναυτικός και εμπορικός αποκλεισμός του Πειραιά (= «Κράτος Αθηνών») από την Αντάντ 🠚 Άσκηση πίεσης προς τον Κωνσταντίνο για να αποχωρήσει.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Ιούνιος 1917: Αποχώρηση Κωνσταντίνου από την Ελλάδα 🠚 Δεν παραιτείται και στη θέση του αφήνει τον γιο του Αλέξανδρο.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2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ανάληψη της εξουσίας από τον Βενιζέλο: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Καλοκαίρι 1917: Επιστροφή Βενιζέλου στην Αθήνα 🠚 Κήρυξη πολέμου στις Κεντρικές Δυνάμεις.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Συμμετοχή ελληνικών στρατιωτικών δυνάμεων στον πόλεμο 🠚 Σύγκρουση με βουλγαρικές δυνάμεις στη Μακεδονία (Μάχες του Σκρα και της Δοϊράνης το1918) 🠚 Νίκες ελληνικού στρατού.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Επαναφορά της Βουλής που διαλύθηκε το 1915 🠚 «Βουλή των Λαζάρων».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⚫	Απολύσεις φιλοβασιλικών υπαλλήλων και στρατιωτικών - Εκτοπισμός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φιλοβασιλικών στην Κορσική.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Ελλάδα στον Α΄ Παγκόσμιο πόλεμο - Ο Εθνικός Διχασμός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https://youtu.be/1YuRQf61sfk?si=d6Odr2Mb5z4N4ORA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499747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717</Words>
  <Application>Microsoft Office PowerPoint</Application>
  <PresentationFormat>Προβολή στην οθόνη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25</cp:revision>
  <dcterms:created xsi:type="dcterms:W3CDTF">2020-10-04T19:41:35Z</dcterms:created>
  <dcterms:modified xsi:type="dcterms:W3CDTF">2024-09-09T06:39:38Z</dcterms:modified>
</cp:coreProperties>
</file>