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6" r:id="rId3"/>
    <p:sldId id="267" r:id="rId4"/>
    <p:sldId id="268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12/10/2024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707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12/10/2024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6685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12/10/2024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140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12/10/2024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941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12/10/2024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344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12/10/2024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3057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12/10/2024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688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12/10/2024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133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12/10/2024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7592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12/10/2024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3631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12/10/2024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785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12/10/2024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12/10/2024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12/10/2024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12/10/2024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12/10/2024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12/10/2024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711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qTrDrj_HRGo?si=y6YAsMm4KITP8AQ9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Δ΄ ΘΕΜΑΤΙΚΗ ΕΝΟΤΗΤΑ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Χριστιανική παράδοση και αρχαία ελληνική φιλοσοφία: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Μια ιστορική συνάντηση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6. Ελληνισμός και Χριστιανισμός.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Η συνάντηση δύο τρόπων σκέψης και ζωής</a:t>
            </a:r>
          </a:p>
          <a:p>
            <a:pPr marL="514350" indent="-514350" algn="l">
              <a:lnSpc>
                <a:spcPct val="150000"/>
              </a:lnSpc>
              <a:spcBef>
                <a:spcPts val="0"/>
              </a:spcBef>
              <a:buAutoNum type="romanLcPeriod"/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Η κυριαρχία της ελληνικής γλώσσας στον ελληνορωμαϊκό κόσμο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Η Κοινή Ελληνιστική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Ο Χριστός κήρυξε το Ευαγγέλιό του στην </a:t>
            </a:r>
            <a:r>
              <a:rPr lang="el-G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αραμαϊκή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γλώσσα. </a:t>
            </a:r>
            <a:endParaRPr lang="el-GR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Οι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Απόστολοί Τ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ου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για 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να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μπορούν οι άνθρωποι να 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καταλάβουν, χρησιμοποίησαν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την Ελληνιστική Κοινή ή Αλεξανδρινή Κοινή, 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που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μιλούσαν 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από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την 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Αίγυπτο έως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την Ινδία. </a:t>
            </a:r>
            <a:endParaRPr lang="el-GR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Η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«Κοινή» αυτή ήταν εξέλιξη της αρχαίας ελληνικής γλώσσας που,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χάρη στις κατακτήσεις του Μ. Αλεξάνδρου</a:t>
            </a:r>
            <a:r>
              <a:rPr lang="el-GR" sz="2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, </a:t>
            </a:r>
            <a:r>
              <a:rPr lang="el-GR" sz="2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έγινε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μια σχεδόν παγκόσμια γλώσσα της εποχής.</a:t>
            </a:r>
          </a:p>
        </p:txBody>
      </p:sp>
    </p:spTree>
    <p:extLst>
      <p:ext uri="{BB962C8B-B14F-4D97-AF65-F5344CB8AC3E}">
        <p14:creationId xmlns:p14="http://schemas.microsoft.com/office/powerpoint/2010/main" val="202655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ii. Η ελληνική ως γλώσσα της Αγίας 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Γραφής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Ο Κανόνας της Αγίας 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Γραφής:</a:t>
            </a: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το σύνολο των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βιβλίων που συγκροτούν την Παλαιά Διαθήκη (το πρώτο δηλαδή μέρος 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της Αγίας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Γραφής) και την Καινή Διαθήκη (το δεύτερο μέρος της Αγίας Γραφής). </a:t>
            </a:r>
            <a:endParaRPr lang="el-GR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εκφράζουν την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αυθεντική πίστη της 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Εκκλησίας</a:t>
            </a: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τα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βιβλία του 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Κανόνα περιέχουν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τον θείο λόγο που αποκαλύφθηκε στους ανθρώπους, </a:t>
            </a:r>
            <a:endParaRPr lang="el-GR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αποτελούν τον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γνώμονα της πίστης και της ζωής του χριστιανού. </a:t>
            </a: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2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Η ΕΛΛΗΝΙΚΗ ΓΛΩΣΣΑ (Η ΓΛΩΣΣΑ ΤΩΝ ΓΛΩΣΣΩΝ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)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hlinkClick r:id="rId3"/>
              </a:rPr>
              <a:t>https://</a:t>
            </a:r>
            <a:r>
              <a:rPr lang="fr-F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hlinkClick r:id="rId3"/>
              </a:rPr>
              <a:t>youtu.be/qTrDrj_HRGo?si=y6YAsMm4KITP8AQ9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08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192</Words>
  <Application>Microsoft Office PowerPoint</Application>
  <PresentationFormat>Προβολή στην οθόνη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3</vt:i4>
      </vt:variant>
    </vt:vector>
  </HeadingPairs>
  <TitlesOfParts>
    <vt:vector size="5" baseType="lpstr">
      <vt:lpstr>Θέμα του Office</vt:lpstr>
      <vt:lpstr>7_Office Theme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Χρήστης των Windows</cp:lastModifiedBy>
  <cp:revision>15</cp:revision>
  <dcterms:created xsi:type="dcterms:W3CDTF">2020-10-04T19:41:35Z</dcterms:created>
  <dcterms:modified xsi:type="dcterms:W3CDTF">2024-10-12T10:59:30Z</dcterms:modified>
</cp:coreProperties>
</file>