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68" r:id="rId4"/>
    <p:sldId id="266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3Y4Q_6O_Q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αλφαβήτα στα γαλλικά –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L’alphabet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français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CBD07347-A368-3F3B-BD34-E89971C34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307564"/>
              </p:ext>
            </p:extLst>
          </p:nvPr>
        </p:nvGraphicFramePr>
        <p:xfrm>
          <a:off x="467544" y="836712"/>
          <a:ext cx="7920880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367892754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633508681"/>
                    </a:ext>
                  </a:extLst>
                </a:gridCol>
              </a:tblGrid>
              <a:tr h="5976664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  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b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μπε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 c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σε 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 d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ντε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 e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 f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εφ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 g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  h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ας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 i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ι 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  j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ζι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 k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κα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 l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ελ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εμ</a:t>
                      </a:r>
                      <a:endParaRPr lang="el-G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n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εν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 o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ο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 p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  q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κι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 r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ερ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 s 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ες</a:t>
                      </a:r>
                      <a:endParaRPr lang="el-G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t     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τε</a:t>
                      </a: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Uu     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βε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ντούμπλεβε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ιξ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ι-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γκρεκ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ζετ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l-G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3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Prononciation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(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προνονσια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ιόν) = Προφορά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ai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ou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ου]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oi	[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ουά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eu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[e]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κλειστό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œu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[e]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κλειστό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au	[o]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ei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eau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œ	[e]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κλειστό</a:t>
            </a:r>
            <a:r>
              <a:rPr lang="el-G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æ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[ε]	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ΓΑΛΛΙΚΟ ΑΛΦΑΒΗΤΟ -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L' ALPHABET FRANÇAIS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από το 00.38’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https://www.youtube.com/watch?v=13Y4Q_6O_Qk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2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97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7981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176</Words>
  <Application>Microsoft Office PowerPoint</Application>
  <PresentationFormat>Προβολή στην οθόνη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15</cp:revision>
  <dcterms:created xsi:type="dcterms:W3CDTF">2020-10-04T19:41:35Z</dcterms:created>
  <dcterms:modified xsi:type="dcterms:W3CDTF">2024-09-05T08:43:45Z</dcterms:modified>
</cp:coreProperties>
</file>