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meNu8r7lJ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Les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nombres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en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français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Αριθμοί στα γαλλικά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3741A7AF-10F9-472F-4278-D4F0781D6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082737"/>
              </p:ext>
            </p:extLst>
          </p:nvPr>
        </p:nvGraphicFramePr>
        <p:xfrm>
          <a:off x="395536" y="692696"/>
          <a:ext cx="6600056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056">
                  <a:extLst>
                    <a:ext uri="{9D8B030D-6E8A-4147-A177-3AD203B41FA5}">
                      <a16:colId xmlns:a16="http://schemas.microsoft.com/office/drawing/2014/main" val="734520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	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zéro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ζεγό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	</a:t>
                      </a:r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deux	</a:t>
                      </a:r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ντε</a:t>
                      </a: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trois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τγουά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quatre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κατγ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cinq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σενκ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six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σις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	</a:t>
                      </a:r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σετ</a:t>
                      </a: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	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huit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ουίτ</a:t>
                      </a:r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(το ου προφέρεται ανάμεσα σε ου και ι)</a:t>
                      </a: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	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neuf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νεφ</a:t>
                      </a:r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(κλειστό)</a:t>
                      </a: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dix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ντις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	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onze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ονζ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	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douze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ντουζ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	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treize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τρεζ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quatorze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κατορζ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quinze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κενζ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seize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σεζ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dix-sept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ντις</a:t>
                      </a:r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-σετ</a:t>
                      </a: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dix-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huit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ντις-ουιτ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	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dix-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neuf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ντις-νεφ</a:t>
                      </a:r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	</a:t>
                      </a:r>
                      <a:r>
                        <a:rPr lang="en-US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vingt</a:t>
                      </a:r>
                      <a:r>
                        <a:rPr lang="en-US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l-GR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βαν (ένρινο)</a:t>
                      </a:r>
                    </a:p>
                    <a:p>
                      <a:endParaRPr lang="el-GR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622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21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et un	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βαν ε 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30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trente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τραντ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31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trente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et un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τραντ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ε 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40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quarante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καράντ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41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quarante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et un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καράντ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ε 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50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cinquante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σενκάντ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51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cinquante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et un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σενκάντ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ε 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60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soixante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σουασάντ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61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soixante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et un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σουασάντ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ε 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70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soixante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-dix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σουασάντ-ντις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71	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soixante-onze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σουασάντ-ονζ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80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quatre-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vingts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κατρ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-βαν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81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quatre-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-un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κατρ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-βαν-αν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90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quatre-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-dix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κατρ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-βαν-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ντις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91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quatre-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onze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κατρ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-βαν-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ονζ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100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cent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σαντ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1000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mille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μιλ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1.000.000	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million	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μιλιόν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 εβδομήντα σχηματίζεται από το εξήντα και δέκα, 70=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soixante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-dix,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71=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soixante-onze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 80 σχηματίζεται με πολλαπλασιασμό 4 επί 20 (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quatre-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=80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δηλαδή: quatre-vingt=80, 81=quatre-vingt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et un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82=quatre-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deux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κ.τ.λ.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90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σχηματίζεται με πολλαπλασιασμό 4 επί 20 (quatre-vingt) =80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συν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+10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(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dix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), δηλαδή: 90 quatre-vingt-dix, αντίστοιχα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91: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4 επί 20 (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quatre-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 + 11(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onze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), 92=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quatre-vingt-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douze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100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cent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101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cent-un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102 cent-deux, 1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0 cent-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162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cent-soixante-deux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200 deux- cents, 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300 trois- cents, 303 trois- cent- trois, 975 neuf- cent -soixante-quinze.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Έτσι όπως με το εκατό γίνεται και με το χίλια και με το εκατομμύριο. 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1821 m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ille huit cent vingt et un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deux mille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-quatre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lain" startAt="2024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deux mille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vingt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-quatre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10.235.945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dix million deux mille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trente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cinq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neuf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cent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quarante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cinq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La chanson des grands nombres 1- billion - nombres, grands nombres en français Montessori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https://www.youtube.com/watch?v=zmeNu8r7lJM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2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97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7981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440</Words>
  <Application>Microsoft Office PowerPoint</Application>
  <PresentationFormat>Προβολή στην οθόνη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20</cp:revision>
  <dcterms:created xsi:type="dcterms:W3CDTF">2020-10-04T19:41:35Z</dcterms:created>
  <dcterms:modified xsi:type="dcterms:W3CDTF">2024-09-05T08:07:27Z</dcterms:modified>
</cp:coreProperties>
</file>