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Καινοτόμες Πρακτικές στη Διδασκαλία με H5P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Παρουσίαση από: Επιμορφωτής Εκπαιδευτικού Υλικού</a:t>
            </a:r>
          </a:p>
          <a:p>
            <a:r>
              <a:t>Περιγραφή: Παρουσίαση για την ενδοσχολική επιμόρφωση εκπαιδευτικών με θέμα τη χρήση του H5P.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 στο H5P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Τι είναι το H5P και γιατί είναι σημαντικό για την εκπαίδευση;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Εργαλεία H5P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Διαδραστικά Βίντεο</a:t>
            </a:r>
          </a:p>
          <a:p>
            <a:r>
              <a:t>- Αντιστοίχιση</a:t>
            </a:r>
          </a:p>
          <a:p>
            <a:r>
              <a:t>- Χρονογραμμές</a:t>
            </a:r>
          </a:p>
          <a:p>
            <a:r>
              <a:t>- Κουίζ Πολλαπλής Επιλογής</a:t>
            </a:r>
          </a:p>
          <a:p>
            <a:r>
              <a:t>- Drag-and-Drop Δραστηριότητες</a:t>
            </a:r>
          </a:p>
          <a:p>
            <a:r>
              <a:t>- Συμπλήρωση Κειμένου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Παραδείγματα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Παρουσίαση πραγματικών εφαρμογών στα γνωστικά αντικείμενα.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Πλεονεκτήματα και προτάσεις για μελλοντική χρήση.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