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8/18/2024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8/18/2024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Μονώνυμα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Δομή  &amp; Βαθμός μονωνύμου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4644008" y="486916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 smtClean="0">
                <a:latin typeface="Bookman Old Style" pitchFamily="18" charset="0"/>
                <a:cs typeface="Times New Roman" pitchFamily="18" charset="0"/>
              </a:rPr>
              <a:t>Παρασκευή Καρασούλου</a:t>
            </a:r>
            <a:r>
              <a:rPr lang="el-GR" dirty="0" smtClean="0">
                <a:latin typeface="Bookman Old Style" pitchFamily="18" charset="0"/>
                <a:cs typeface="Times New Roman" pitchFamily="18" charset="0"/>
              </a:rPr>
              <a:t> </a:t>
            </a:r>
            <a:endParaRPr lang="el-GR" dirty="0" smtClean="0">
              <a:latin typeface="Bookman Old Style" pitchFamily="18" charset="0"/>
              <a:cs typeface="Times New Roman" pitchFamily="18" charset="0"/>
            </a:endParaRPr>
          </a:p>
          <a:p>
            <a:pPr algn="r"/>
            <a:r>
              <a:rPr lang="el-GR" dirty="0" smtClean="0">
                <a:latin typeface="Bookman Old Style" pitchFamily="18" charset="0"/>
                <a:cs typeface="Times New Roman" pitchFamily="18" charset="0"/>
              </a:rPr>
              <a:t>ΠΕ 03. ΕΑΕ</a:t>
            </a:r>
            <a:endParaRPr lang="el-GR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83568" y="76470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 είναι μονώνυμα;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971600" y="1196752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Είναι ακέραιες αλγεβρικές παραστάσεις στις οποίες: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1547664" y="1628800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Μεταξύ των μεταβλητών  σημειώνεται </a:t>
            </a:r>
            <a:r>
              <a:rPr lang="el-GR" u="sng" dirty="0" smtClean="0"/>
              <a:t>μόνο</a:t>
            </a:r>
            <a:r>
              <a:rPr lang="el-GR" dirty="0" smtClean="0"/>
              <a:t> η πράξη του </a:t>
            </a:r>
            <a:r>
              <a:rPr lang="el-GR" dirty="0" smtClean="0">
                <a:solidFill>
                  <a:srgbClr val="FF0000"/>
                </a:solidFill>
              </a:rPr>
              <a:t>πολλαπλασιασμού.</a:t>
            </a: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7" name="6 - Εικόνα" descr="Στιγμιότυπο οθόνης 2024-08-17 0259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420888"/>
            <a:ext cx="864096" cy="864096"/>
          </a:xfrm>
          <a:prstGeom prst="rect">
            <a:avLst/>
          </a:prstGeom>
        </p:spPr>
      </p:pic>
      <p:pic>
        <p:nvPicPr>
          <p:cNvPr id="8" name="7 - Εικόνα" descr="Στιγμιότυπο οθόνης 2024-08-17 03004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2564904"/>
            <a:ext cx="715471" cy="603240"/>
          </a:xfrm>
          <a:prstGeom prst="rect">
            <a:avLst/>
          </a:prstGeom>
        </p:spPr>
      </p:pic>
      <p:pic>
        <p:nvPicPr>
          <p:cNvPr id="9" name="8 - Εικόνα" descr="Στιγμιότυπο οθόνης 2024-08-17 03021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1880" y="2492896"/>
            <a:ext cx="785337" cy="718023"/>
          </a:xfrm>
          <a:prstGeom prst="rect">
            <a:avLst/>
          </a:prstGeom>
        </p:spPr>
      </p:pic>
      <p:pic>
        <p:nvPicPr>
          <p:cNvPr id="10" name="9 - Εικόνα" descr="Στιγμιότυπο οθόνης 2024-08-17 03035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2492896"/>
            <a:ext cx="792088" cy="778996"/>
          </a:xfrm>
          <a:prstGeom prst="rect">
            <a:avLst/>
          </a:prstGeom>
        </p:spPr>
      </p:pic>
      <p:pic>
        <p:nvPicPr>
          <p:cNvPr id="11" name="10 - Εικόνα" descr="Στιγμιότυπο οθόνης 2024-08-17 030637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00192" y="2636912"/>
            <a:ext cx="1486108" cy="562053"/>
          </a:xfrm>
          <a:prstGeom prst="rect">
            <a:avLst/>
          </a:prstGeom>
        </p:spPr>
      </p:pic>
      <p:sp>
        <p:nvSpPr>
          <p:cNvPr id="12" name="11 - TextBox"/>
          <p:cNvSpPr txBox="1"/>
          <p:nvPr/>
        </p:nvSpPr>
        <p:spPr>
          <a:xfrm>
            <a:off x="827584" y="357301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Δομή</a:t>
            </a:r>
            <a:r>
              <a:rPr lang="el-GR" dirty="0" smtClean="0"/>
              <a:t> μονωνύμου: </a:t>
            </a:r>
          </a:p>
          <a:p>
            <a:r>
              <a:rPr lang="el-GR" dirty="0" smtClean="0"/>
              <a:t>Από τι αποτελείται ένα μονώνυμο;</a:t>
            </a:r>
            <a:endParaRPr lang="el-GR" dirty="0"/>
          </a:p>
        </p:txBody>
      </p:sp>
      <p:pic>
        <p:nvPicPr>
          <p:cNvPr id="13" name="12 - Εικόνα" descr="imgA1_85.jpg"/>
          <p:cNvPicPr>
            <a:picLocks noChangeAspect="1"/>
          </p:cNvPicPr>
          <p:nvPr/>
        </p:nvPicPr>
        <p:blipFill>
          <a:blip r:embed="rId7" cstate="print"/>
          <a:srcRect t="12510" r="1106" b="44597"/>
          <a:stretch>
            <a:fillRect/>
          </a:stretch>
        </p:blipFill>
        <p:spPr>
          <a:xfrm>
            <a:off x="611560" y="4365104"/>
            <a:ext cx="3240360" cy="1728192"/>
          </a:xfrm>
          <a:prstGeom prst="rect">
            <a:avLst/>
          </a:prstGeom>
        </p:spPr>
      </p:pic>
      <p:sp>
        <p:nvSpPr>
          <p:cNvPr id="14" name="13 - TextBox"/>
          <p:cNvSpPr txBox="1"/>
          <p:nvPr/>
        </p:nvSpPr>
        <p:spPr>
          <a:xfrm>
            <a:off x="3851920" y="4437112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Συντελεστής </a:t>
            </a:r>
            <a:r>
              <a:rPr lang="el-GR" sz="1600" dirty="0" smtClean="0"/>
              <a:t>= ο αριθμητικός παράγοντας (ο αριθμός)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3887416" y="4941168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Κύριο μέρος </a:t>
            </a:r>
            <a:r>
              <a:rPr lang="el-GR" sz="1600" dirty="0" smtClean="0"/>
              <a:t>= το γινόμενο των μεταβλητών μαζί με τους εκθέτες τους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allAtOnce"/>
      <p:bldP spid="6" grpId="0" build="p"/>
      <p:bldP spid="12" grpId="0" build="p"/>
      <p:bldP spid="14" grpId="0" build="p"/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τιγμιότυπο οθόνης 2024-08-17 0321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836712"/>
            <a:ext cx="7848872" cy="2274611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755576" y="335699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Όμοια </a:t>
            </a:r>
            <a:r>
              <a:rPr lang="el-GR" dirty="0" smtClean="0"/>
              <a:t>μονώνυμα  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2915816" y="335699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ym typeface="Wingdings" pitchFamily="2" charset="2"/>
              </a:rPr>
              <a:t> Έχουν ίδιο κύριο μέρος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755576" y="39330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Ίσα </a:t>
            </a:r>
            <a:r>
              <a:rPr lang="el-GR" dirty="0" smtClean="0"/>
              <a:t>μονώνυμα</a:t>
            </a:r>
            <a:endParaRPr lang="el-GR" dirty="0"/>
          </a:p>
        </p:txBody>
      </p:sp>
      <p:sp>
        <p:nvSpPr>
          <p:cNvPr id="6" name="5 - TextBox"/>
          <p:cNvSpPr txBox="1"/>
          <p:nvPr/>
        </p:nvSpPr>
        <p:spPr>
          <a:xfrm>
            <a:off x="2915816" y="400506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ym typeface="Wingdings" pitchFamily="2" charset="2"/>
              </a:rPr>
              <a:t> Έχουν ίδιους συντελεστές και ίδιο κύριο μέρος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755576" y="450912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Αντίθετα </a:t>
            </a:r>
            <a:r>
              <a:rPr lang="el-GR" dirty="0" smtClean="0"/>
              <a:t>μονώνυμα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2915816" y="450912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ym typeface="Wingdings" pitchFamily="2" charset="2"/>
              </a:rPr>
              <a:t> Έχουν αντίθετους συντελεστές και ίδιο κύριο μέρος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τιγμιότυπο οθόνης 2024-08-17 03325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196752"/>
            <a:ext cx="8241816" cy="1512168"/>
          </a:xfrm>
          <a:prstGeom prst="rect">
            <a:avLst/>
          </a:prstGeom>
        </p:spPr>
      </p:pic>
      <p:pic>
        <p:nvPicPr>
          <p:cNvPr id="3" name="2 - Εικόνα" descr="Στιγμιότυπο οθόνης 2024-08-17 033248.png"/>
          <p:cNvPicPr>
            <a:picLocks noChangeAspect="1"/>
          </p:cNvPicPr>
          <p:nvPr/>
        </p:nvPicPr>
        <p:blipFill>
          <a:blip r:embed="rId3" cstate="print"/>
          <a:srcRect t="78375" r="-2617" b="-2758"/>
          <a:stretch>
            <a:fillRect/>
          </a:stretch>
        </p:blipFill>
        <p:spPr>
          <a:xfrm>
            <a:off x="503040" y="4005064"/>
            <a:ext cx="8640960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755576" y="83671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Βαθμός </a:t>
            </a:r>
            <a:r>
              <a:rPr lang="el-GR" dirty="0" smtClean="0"/>
              <a:t>μονωνύμου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1043608" y="1340768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- Όταν το μονώνυμο έχει </a:t>
            </a:r>
            <a:r>
              <a:rPr lang="el-GR" b="1" u="sng" dirty="0" smtClean="0"/>
              <a:t>μία μόνο </a:t>
            </a:r>
            <a:r>
              <a:rPr lang="el-GR" dirty="0" smtClean="0"/>
              <a:t>μεταβλητή, τότε ο βαθμός του είναι ο </a:t>
            </a:r>
            <a:r>
              <a:rPr lang="el-GR" b="1" dirty="0" smtClean="0">
                <a:solidFill>
                  <a:srgbClr val="0070C0"/>
                </a:solidFill>
              </a:rPr>
              <a:t>εκθέτης</a:t>
            </a:r>
            <a:r>
              <a:rPr lang="el-GR" dirty="0" smtClean="0"/>
              <a:t> της μεταβλητής αυτής</a:t>
            </a:r>
            <a:endParaRPr lang="el-GR" dirty="0"/>
          </a:p>
        </p:txBody>
      </p:sp>
      <p:pic>
        <p:nvPicPr>
          <p:cNvPr id="5" name="4 - Εικόνα" descr="Στιγμιότυπο οθόνης 2024-08-17 034125.png"/>
          <p:cNvPicPr>
            <a:picLocks noChangeAspect="1"/>
          </p:cNvPicPr>
          <p:nvPr/>
        </p:nvPicPr>
        <p:blipFill>
          <a:blip r:embed="rId2" cstate="print"/>
          <a:srcRect t="15414" r="2128" b="12656"/>
          <a:stretch>
            <a:fillRect/>
          </a:stretch>
        </p:blipFill>
        <p:spPr>
          <a:xfrm>
            <a:off x="899592" y="2348880"/>
            <a:ext cx="3312368" cy="1008112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1115616" y="4077072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</a:t>
            </a:r>
            <a:r>
              <a:rPr lang="el-GR" dirty="0" smtClean="0"/>
              <a:t>Όταν το μονώνυμο αποτελείται από </a:t>
            </a:r>
            <a:r>
              <a:rPr lang="el-GR" b="1" u="sng" dirty="0" smtClean="0"/>
              <a:t>πολλές</a:t>
            </a:r>
            <a:r>
              <a:rPr lang="el-GR" dirty="0" smtClean="0"/>
              <a:t> μεταβλητές, τότε ο βαθμός του είναι το </a:t>
            </a:r>
            <a:r>
              <a:rPr lang="el-GR" b="1" dirty="0" smtClean="0">
                <a:solidFill>
                  <a:srgbClr val="0070C0"/>
                </a:solidFill>
              </a:rPr>
              <a:t>άθροισμα των εκθετών </a:t>
            </a:r>
            <a:r>
              <a:rPr lang="el-GR" dirty="0" smtClean="0"/>
              <a:t>των μεταβλητών του.</a:t>
            </a:r>
            <a:endParaRPr lang="el-GR" dirty="0"/>
          </a:p>
        </p:txBody>
      </p:sp>
      <p:pic>
        <p:nvPicPr>
          <p:cNvPr id="7" name="6 - Εικόνα" descr="imgA1_85.jpg"/>
          <p:cNvPicPr>
            <a:picLocks noChangeAspect="1"/>
          </p:cNvPicPr>
          <p:nvPr/>
        </p:nvPicPr>
        <p:blipFill>
          <a:blip r:embed="rId3" cstate="print"/>
          <a:srcRect l="3850" t="57149" r="8244" b="5320"/>
          <a:stretch>
            <a:fillRect/>
          </a:stretch>
        </p:blipFill>
        <p:spPr>
          <a:xfrm>
            <a:off x="2915816" y="5085184"/>
            <a:ext cx="2880320" cy="1512168"/>
          </a:xfrm>
          <a:prstGeom prst="rect">
            <a:avLst/>
          </a:prstGeom>
        </p:spPr>
      </p:pic>
      <p:pic>
        <p:nvPicPr>
          <p:cNvPr id="8" name="7 - Εικόνα" descr="Στιγμιότυπο οθόνης 2024-08-17 034932.png"/>
          <p:cNvPicPr>
            <a:picLocks noChangeAspect="1"/>
          </p:cNvPicPr>
          <p:nvPr/>
        </p:nvPicPr>
        <p:blipFill>
          <a:blip r:embed="rId4" cstate="print"/>
          <a:srcRect l="4128" t="19148" r="4128" b="11434"/>
          <a:stretch>
            <a:fillRect/>
          </a:stretch>
        </p:blipFill>
        <p:spPr>
          <a:xfrm>
            <a:off x="4860032" y="2204864"/>
            <a:ext cx="3312368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τιγμιότυπο οθόνης 2024-08-17 03541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908720"/>
            <a:ext cx="7392432" cy="2734057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1331640" y="407707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Σταθερά </a:t>
            </a:r>
            <a:r>
              <a:rPr lang="el-GR" dirty="0" smtClean="0"/>
              <a:t>μονώνυμα είναι όλοι οι αριθμοί ως μονώνυμα και έχουν </a:t>
            </a:r>
            <a:r>
              <a:rPr lang="el-GR" b="1" u="sng" dirty="0" smtClean="0"/>
              <a:t>μηδενικό </a:t>
            </a:r>
            <a:r>
              <a:rPr lang="el-GR" dirty="0" smtClean="0"/>
              <a:t>βαθμό.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4355976" y="515719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Μηδενικό </a:t>
            </a:r>
            <a:r>
              <a:rPr lang="el-GR" smtClean="0"/>
              <a:t>μονώνυμο </a:t>
            </a:r>
            <a:r>
              <a:rPr lang="el-GR" smtClean="0"/>
              <a:t> είναι  ο </a:t>
            </a:r>
            <a:r>
              <a:rPr lang="el-GR" smtClean="0"/>
              <a:t>αριθμός </a:t>
            </a:r>
            <a:r>
              <a:rPr lang="el-GR" smtClean="0"/>
              <a:t> </a:t>
            </a:r>
            <a:r>
              <a:rPr lang="el-GR" b="1" smtClean="0"/>
              <a:t>0  </a:t>
            </a:r>
            <a:r>
              <a:rPr lang="el-GR" smtClean="0"/>
              <a:t>και </a:t>
            </a:r>
            <a:r>
              <a:rPr lang="el-GR" b="1" u="sng" dirty="0" smtClean="0"/>
              <a:t>δεν έχει </a:t>
            </a:r>
            <a:r>
              <a:rPr lang="el-GR" u="sng" dirty="0" smtClean="0"/>
              <a:t>βαθμό.</a:t>
            </a:r>
            <a:endParaRPr lang="el-GR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Στιγμιότυπο οθόνης 2024-08-17 0355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778037"/>
            <a:ext cx="5904656" cy="6079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156</Words>
  <Application>Microsoft Office PowerPoint</Application>
  <PresentationFormat>Προβολή στην οθόνη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Flow</vt:lpstr>
      <vt:lpstr>Μονώνυμα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Μονώνυμα</dc:title>
  <dc:creator>Vivi Karasoulou</dc:creator>
  <cp:lastModifiedBy>Vivi Karasoulou</cp:lastModifiedBy>
  <cp:revision>13</cp:revision>
  <dcterms:created xsi:type="dcterms:W3CDTF">2024-08-16T23:29:23Z</dcterms:created>
  <dcterms:modified xsi:type="dcterms:W3CDTF">2024-08-17T21:06:32Z</dcterms:modified>
</cp:coreProperties>
</file>