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EB49C-5647-45EB-BDBC-B4171010FC60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95DD-4353-471A-AD45-F6A5FDE2A1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EB49C-5647-45EB-BDBC-B4171010FC60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95DD-4353-471A-AD45-F6A5FDE2A1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EB49C-5647-45EB-BDBC-B4171010FC60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95DD-4353-471A-AD45-F6A5FDE2A1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EB49C-5647-45EB-BDBC-B4171010FC60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95DD-4353-471A-AD45-F6A5FDE2A1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EB49C-5647-45EB-BDBC-B4171010FC60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95DD-4353-471A-AD45-F6A5FDE2A1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EB49C-5647-45EB-BDBC-B4171010FC60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95DD-4353-471A-AD45-F6A5FDE2A1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EB49C-5647-45EB-BDBC-B4171010FC60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95DD-4353-471A-AD45-F6A5FDE2A1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EB49C-5647-45EB-BDBC-B4171010FC60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95DD-4353-471A-AD45-F6A5FDE2A1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EB49C-5647-45EB-BDBC-B4171010FC60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95DD-4353-471A-AD45-F6A5FDE2A1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EB49C-5647-45EB-BDBC-B4171010FC60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95DD-4353-471A-AD45-F6A5FDE2A1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EB49C-5647-45EB-BDBC-B4171010FC60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95DD-4353-471A-AD45-F6A5FDE2A1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EB49C-5647-45EB-BDBC-B4171010FC60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595DD-4353-471A-AD45-F6A5FDE2A1F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5970" y="15240"/>
            <a:ext cx="5052060" cy="68275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9780" y="7620"/>
            <a:ext cx="5044440" cy="68427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8350" y="26670"/>
            <a:ext cx="5067300" cy="68046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Προβολή στην οθόνη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Διαφάνεια 1</vt:lpstr>
      <vt:lpstr>Διαφάνεια 2</vt:lpstr>
      <vt:lpstr>Διαφάνεια 3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Ιωάννα Φιλάνδρα</dc:creator>
  <cp:lastModifiedBy>Ιωάννα Φιλάνδρα</cp:lastModifiedBy>
  <cp:revision>1</cp:revision>
  <dcterms:created xsi:type="dcterms:W3CDTF">2024-11-19T18:03:28Z</dcterms:created>
  <dcterms:modified xsi:type="dcterms:W3CDTF">2024-11-19T18:05:10Z</dcterms:modified>
</cp:coreProperties>
</file>