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474" y="-9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EB49C-5647-45EB-BDBC-B4171010FC60}" type="datetimeFigureOut">
              <a:rPr lang="el-GR" smtClean="0"/>
              <a:t>19/11/2024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595DD-4353-471A-AD45-F6A5FDE2A1FD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EB49C-5647-45EB-BDBC-B4171010FC60}" type="datetimeFigureOut">
              <a:rPr lang="el-GR" smtClean="0"/>
              <a:t>19/11/2024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595DD-4353-471A-AD45-F6A5FDE2A1FD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EB49C-5647-45EB-BDBC-B4171010FC60}" type="datetimeFigureOut">
              <a:rPr lang="el-GR" smtClean="0"/>
              <a:t>19/11/2024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595DD-4353-471A-AD45-F6A5FDE2A1FD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EB49C-5647-45EB-BDBC-B4171010FC60}" type="datetimeFigureOut">
              <a:rPr lang="el-GR" smtClean="0"/>
              <a:t>19/11/2024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595DD-4353-471A-AD45-F6A5FDE2A1FD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EB49C-5647-45EB-BDBC-B4171010FC60}" type="datetimeFigureOut">
              <a:rPr lang="el-GR" smtClean="0"/>
              <a:t>19/11/2024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595DD-4353-471A-AD45-F6A5FDE2A1FD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EB49C-5647-45EB-BDBC-B4171010FC60}" type="datetimeFigureOut">
              <a:rPr lang="el-GR" smtClean="0"/>
              <a:t>19/11/2024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595DD-4353-471A-AD45-F6A5FDE2A1FD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EB49C-5647-45EB-BDBC-B4171010FC60}" type="datetimeFigureOut">
              <a:rPr lang="el-GR" smtClean="0"/>
              <a:t>19/11/2024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595DD-4353-471A-AD45-F6A5FDE2A1FD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EB49C-5647-45EB-BDBC-B4171010FC60}" type="datetimeFigureOut">
              <a:rPr lang="el-GR" smtClean="0"/>
              <a:t>19/11/2024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595DD-4353-471A-AD45-F6A5FDE2A1FD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EB49C-5647-45EB-BDBC-B4171010FC60}" type="datetimeFigureOut">
              <a:rPr lang="el-GR" smtClean="0"/>
              <a:t>19/11/2024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595DD-4353-471A-AD45-F6A5FDE2A1FD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EB49C-5647-45EB-BDBC-B4171010FC60}" type="datetimeFigureOut">
              <a:rPr lang="el-GR" smtClean="0"/>
              <a:t>19/11/2024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595DD-4353-471A-AD45-F6A5FDE2A1FD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EB49C-5647-45EB-BDBC-B4171010FC60}" type="datetimeFigureOut">
              <a:rPr lang="el-GR" smtClean="0"/>
              <a:t>19/11/2024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595DD-4353-471A-AD45-F6A5FDE2A1FD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6EB49C-5647-45EB-BDBC-B4171010FC60}" type="datetimeFigureOut">
              <a:rPr lang="el-GR" smtClean="0"/>
              <a:t>19/11/2024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9595DD-4353-471A-AD45-F6A5FDE2A1FD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- Εικόνα" descr="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45970" y="15240"/>
            <a:ext cx="5052060" cy="682752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- Εικόνα" descr="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49780" y="7620"/>
            <a:ext cx="5044440" cy="684276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- Εικόνα" descr="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38350" y="26670"/>
            <a:ext cx="5067300" cy="680466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Προβολή στην οθόνη (4:3)</PresentationFormat>
  <Paragraphs>0</Paragraphs>
  <Slides>3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3</vt:i4>
      </vt:variant>
    </vt:vector>
  </HeadingPairs>
  <TitlesOfParts>
    <vt:vector size="4" baseType="lpstr">
      <vt:lpstr>Θέμα του Office</vt:lpstr>
      <vt:lpstr>Διαφάνεια 1</vt:lpstr>
      <vt:lpstr>Διαφάνεια 2</vt:lpstr>
      <vt:lpstr>Διαφάνεια 3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Ιωάννα Φιλάνδρα</dc:creator>
  <cp:lastModifiedBy>Ιωάννα Φιλάνδρα</cp:lastModifiedBy>
  <cp:revision>1</cp:revision>
  <dcterms:created xsi:type="dcterms:W3CDTF">2024-11-19T18:03:28Z</dcterms:created>
  <dcterms:modified xsi:type="dcterms:W3CDTF">2024-11-19T18:05:10Z</dcterms:modified>
</cp:coreProperties>
</file>