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Σύνθετη αντίσταση κυκλώματος R-L σειράς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Ηλεκτροτεχνία Γ΄ ΕΠΑΛ – Τομέας Ηλεκτρολογίας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Ανακεφαλαίωση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200"/>
            </a:pPr>
            <a:r>
              <a:t>Θυμόμαστε:</a:t>
            </a:r>
          </a:p>
          <a:p>
            <a:pPr>
              <a:defRPr sz="2200"/>
            </a:pPr>
            <a:r>
              <a:t>• Το πηνίο δημιουργεί επαγωγική αντίδραση</a:t>
            </a:r>
          </a:p>
          <a:p>
            <a:pPr>
              <a:defRPr sz="2200"/>
            </a:pPr>
            <a:r>
              <a:t>• Η Z συνδυάζει R και XL</a:t>
            </a:r>
          </a:p>
          <a:p>
            <a:pPr>
              <a:defRPr sz="2200"/>
            </a:pPr>
            <a:r>
              <a:t>• Το ρεύμα καθυστερεί της τάσης στο R-L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Στόχοι μαθήματος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200"/>
            </a:pPr>
            <a:r>
              <a:t>• Να αναγνωρίζουμε κύκλωμα R-L σειράς</a:t>
            </a:r>
          </a:p>
          <a:p>
            <a:pPr>
              <a:defRPr sz="2200"/>
            </a:pPr>
            <a:r>
              <a:t>• Να υπολογίζουμε την επαγωγική αντίδραση XL</a:t>
            </a:r>
          </a:p>
          <a:p>
            <a:pPr>
              <a:defRPr sz="2200"/>
            </a:pPr>
            <a:r>
              <a:t>• Να υπολογίζουμε τη σύνθετη αντίσταση Z</a:t>
            </a:r>
          </a:p>
          <a:p>
            <a:pPr>
              <a:defRPr sz="2200"/>
            </a:pPr>
            <a:r>
              <a:t>• Να ερμηνεύουμε τη διαφορά φάσης τάσης και ρεύματος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Κύκλωμα R-L σειράς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200"/>
            </a:pPr>
            <a:r>
              <a:t>• Αποτελείται από αντίσταση R και πηνίο L</a:t>
            </a:r>
          </a:p>
          <a:p>
            <a:pPr>
              <a:defRPr sz="2200"/>
            </a:pPr>
            <a:r>
              <a:t>• Το ίδιο ρεύμα διαρρέει όλα τα στοιχεία</a:t>
            </a:r>
          </a:p>
          <a:p>
            <a:pPr>
              <a:defRPr sz="2200"/>
            </a:pPr>
            <a:r>
              <a:t>• Η συμπεριφορά του μελετάται σε εναλλασσόμενο ρεύμα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Η επαγωγική αντίδραση XL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200"/>
            </a:pPr>
            <a:r>
              <a:t>Το πηνίο αντιδρά στις μεταβολές του ρεύματος.</a:t>
            </a:r>
          </a:p>
          <a:p>
            <a:pPr>
              <a:defRPr sz="2200"/>
            </a:pPr>
          </a:p>
          <a:p>
            <a:pPr>
              <a:defRPr sz="2200"/>
            </a:pPr>
            <a:r>
              <a:t>XL = 2πfL</a:t>
            </a:r>
          </a:p>
          <a:p>
            <a:pPr>
              <a:defRPr sz="2200"/>
            </a:pPr>
          </a:p>
          <a:p>
            <a:pPr>
              <a:defRPr sz="2200"/>
            </a:pPr>
            <a:r>
              <a:t>XL: επαγωγική αντίδραση (Ω)</a:t>
            </a:r>
          </a:p>
          <a:p>
            <a:pPr>
              <a:defRPr sz="2200"/>
            </a:pPr>
            <a:r>
              <a:t>f: συχνότητα (Hz)</a:t>
            </a:r>
          </a:p>
          <a:p>
            <a:pPr>
              <a:defRPr sz="2200"/>
            </a:pPr>
            <a:r>
              <a:t>L: επαγωγή (H)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Από την αντίσταση στη σύνθετη αντίσταση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200"/>
            </a:pPr>
            <a:r>
              <a:t>Στο AC κύκλωμα η συνολική αντίσταση ονομάζεται σύνθετη αντίσταση Z.</a:t>
            </a:r>
          </a:p>
          <a:p>
            <a:pPr>
              <a:defRPr sz="2200"/>
            </a:pPr>
          </a:p>
          <a:p>
            <a:pPr>
              <a:defRPr sz="2200"/>
            </a:pPr>
            <a:r>
              <a:t>Z = √(R² + XL²)</a:t>
            </a:r>
          </a:p>
          <a:p>
            <a:pPr>
              <a:defRPr sz="2200"/>
            </a:pPr>
          </a:p>
          <a:p>
            <a:pPr>
              <a:defRPr sz="2200"/>
            </a:pPr>
            <a:r>
              <a:t>Μονάδα: Ohm (Ω)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Υπολογισμός ρεύματος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200"/>
            </a:pPr>
            <a:r>
              <a:t>Με γνωστή την τάση τροφοδοσίας:</a:t>
            </a:r>
          </a:p>
          <a:p>
            <a:pPr>
              <a:defRPr sz="2200"/>
            </a:pPr>
          </a:p>
          <a:p>
            <a:pPr>
              <a:defRPr sz="2200"/>
            </a:pPr>
            <a:r>
              <a:t>I = V / Z</a:t>
            </a:r>
          </a:p>
          <a:p>
            <a:pPr>
              <a:defRPr sz="2200"/>
            </a:pPr>
          </a:p>
          <a:p>
            <a:pPr>
              <a:defRPr sz="2200"/>
            </a:pPr>
            <a:r>
              <a:t>Η αύξηση της Z προκαλεί μείωση του ρεύματος.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Διαφορά φάσης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200"/>
            </a:pPr>
            <a:r>
              <a:t>Στο κύκλωμα R-L:</a:t>
            </a:r>
          </a:p>
          <a:p>
            <a:pPr>
              <a:defRPr sz="2200"/>
            </a:pPr>
          </a:p>
          <a:p>
            <a:pPr>
              <a:defRPr sz="2200"/>
            </a:pPr>
            <a:r>
              <a:t>Το ρεύμα καθυστερεί σε σχέση με την τάση.</a:t>
            </a:r>
          </a:p>
          <a:p>
            <a:pPr>
              <a:defRPr sz="2200"/>
            </a:pPr>
          </a:p>
          <a:p>
            <a:pPr>
              <a:defRPr sz="2200"/>
            </a:pPr>
            <a:r>
              <a:t>tanφ = XL / R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Παράδειγμα υπολογισμού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200"/>
            </a:pPr>
            <a:r>
              <a:t>Δίνονται:</a:t>
            </a:r>
          </a:p>
          <a:p>
            <a:pPr>
              <a:defRPr sz="2200"/>
            </a:pPr>
            <a:r>
              <a:t>R = 40Ω</a:t>
            </a:r>
          </a:p>
          <a:p>
            <a:pPr>
              <a:defRPr sz="2200"/>
            </a:pPr>
            <a:r>
              <a:t>L = 0,2H</a:t>
            </a:r>
          </a:p>
          <a:p>
            <a:pPr>
              <a:defRPr sz="2200"/>
            </a:pPr>
            <a:r>
              <a:t>f = 50Hz</a:t>
            </a:r>
          </a:p>
          <a:p>
            <a:pPr>
              <a:defRPr sz="2200"/>
            </a:pPr>
          </a:p>
          <a:p>
            <a:pPr>
              <a:defRPr sz="2200"/>
            </a:pPr>
            <a:r>
              <a:t>XL = 2πfL = 62,8Ω</a:t>
            </a:r>
          </a:p>
          <a:p>
            <a:pPr>
              <a:defRPr sz="2200"/>
            </a:pPr>
            <a:r>
              <a:t>Z = √(40²+62,8²)=74,4Ω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Δραστηριότητα μαθητών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200"/>
            </a:pPr>
            <a:r>
              <a:t>Ομαδική εργασία:</a:t>
            </a:r>
          </a:p>
          <a:p>
            <a:pPr>
              <a:defRPr sz="2200"/>
            </a:pPr>
            <a:r>
              <a:t>• Υπολογισμός XL και Z</a:t>
            </a:r>
          </a:p>
          <a:p>
            <a:pPr>
              <a:defRPr sz="2200"/>
            </a:pPr>
            <a:r>
              <a:t>• Σύγκριση διαφορετικών τιμών R και L</a:t>
            </a:r>
          </a:p>
          <a:p>
            <a:pPr>
              <a:defRPr sz="2200"/>
            </a:pPr>
            <a:r>
              <a:t>• Σχεδίαση φασικού διαγράμματος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