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9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0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4031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483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79537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73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96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75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81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9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76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53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3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32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l-G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7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 err="1"/>
              <a:t>Μάθημ</a:t>
            </a:r>
            <a:r>
              <a:rPr dirty="0"/>
              <a:t>α 1: Σχεδίαση Οντοτήτων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Εισ</a:t>
            </a:r>
            <a:r>
              <a:rPr dirty="0"/>
              <a:t>αγωγή στη θεωρία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Οντότητα;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Οντότητ</a:t>
            </a:r>
            <a:r>
              <a:rPr dirty="0"/>
              <a:t>α = κάτι για το οποίο θέλουμε να αποθηκεύσουμε δεδομένα.</a:t>
            </a:r>
          </a:p>
          <a:p>
            <a:r>
              <a:rPr dirty="0"/>
              <a:t>Παρα</a:t>
            </a:r>
            <a:r>
              <a:rPr dirty="0" err="1"/>
              <a:t>δείγμ</a:t>
            </a:r>
            <a:r>
              <a:rPr dirty="0"/>
              <a:t>ατα: Μαθητής, Βιβλίο, Αίθουσα, Μάθημα.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Γνωρίσματα</a:t>
            </a:r>
            <a:r>
              <a:rPr lang="el-GR" dirty="0"/>
              <a:t> (πεδία)</a:t>
            </a:r>
            <a:r>
              <a:rPr dirty="0"/>
              <a:t>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Χαρα</a:t>
            </a:r>
            <a:r>
              <a:rPr dirty="0" err="1"/>
              <a:t>κτηριστικά</a:t>
            </a:r>
            <a:r>
              <a:rPr dirty="0"/>
              <a:t> </a:t>
            </a:r>
            <a:r>
              <a:rPr dirty="0" err="1"/>
              <a:t>της</a:t>
            </a:r>
            <a:r>
              <a:rPr dirty="0"/>
              <a:t> </a:t>
            </a:r>
            <a:r>
              <a:rPr dirty="0" err="1"/>
              <a:t>οντότητ</a:t>
            </a:r>
            <a:r>
              <a:rPr dirty="0"/>
              <a:t>ας.</a:t>
            </a:r>
          </a:p>
          <a:p>
            <a:r>
              <a:rPr dirty="0"/>
              <a:t>- </a:t>
            </a:r>
            <a:r>
              <a:rPr dirty="0" err="1"/>
              <a:t>Όνομ</a:t>
            </a:r>
            <a:r>
              <a:rPr dirty="0"/>
              <a:t>α</a:t>
            </a:r>
          </a:p>
          <a:p>
            <a:r>
              <a:rPr dirty="0"/>
              <a:t>- Επ</a:t>
            </a:r>
            <a:r>
              <a:rPr dirty="0" err="1"/>
              <a:t>ώνυμο</a:t>
            </a:r>
            <a:endParaRPr dirty="0"/>
          </a:p>
          <a:p>
            <a:r>
              <a:rPr dirty="0"/>
              <a:t>- </a:t>
            </a:r>
            <a:r>
              <a:rPr dirty="0" err="1"/>
              <a:t>Ημερομηνί</a:t>
            </a:r>
            <a:r>
              <a:rPr dirty="0"/>
              <a:t>α Γέννησης</a:t>
            </a:r>
          </a:p>
          <a:p>
            <a:r>
              <a:rPr dirty="0"/>
              <a:t>- </a:t>
            </a:r>
            <a:r>
              <a:rPr dirty="0" err="1"/>
              <a:t>Τμήμ</a:t>
            </a:r>
            <a:r>
              <a:rPr dirty="0"/>
              <a:t>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Πρωτεύον Κλειδί (Primary Key)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Μον</a:t>
            </a:r>
            <a:r>
              <a:rPr dirty="0"/>
              <a:t>αδικό πεδίο που ξεχωρίζει κάθε εγγραφή.</a:t>
            </a:r>
          </a:p>
          <a:p>
            <a:r>
              <a:rPr dirty="0"/>
              <a:t>- ΑΜ Μα</a:t>
            </a:r>
            <a:r>
              <a:rPr dirty="0" err="1"/>
              <a:t>θητή</a:t>
            </a:r>
            <a:endParaRPr dirty="0"/>
          </a:p>
          <a:p>
            <a:r>
              <a:rPr dirty="0"/>
              <a:t>- </a:t>
            </a:r>
            <a:r>
              <a:rPr dirty="0" err="1"/>
              <a:t>Κωδικός</a:t>
            </a:r>
            <a:r>
              <a:rPr dirty="0"/>
              <a:t> </a:t>
            </a:r>
            <a:r>
              <a:rPr dirty="0" err="1"/>
              <a:t>Βι</a:t>
            </a:r>
            <a:r>
              <a:rPr dirty="0"/>
              <a:t>βλίου</a:t>
            </a:r>
          </a:p>
          <a:p>
            <a:r>
              <a:rPr dirty="0"/>
              <a:t>- </a:t>
            </a:r>
            <a:r>
              <a:rPr dirty="0" err="1"/>
              <a:t>Αριθμός</a:t>
            </a:r>
            <a:r>
              <a:rPr dirty="0"/>
              <a:t> Τα</a:t>
            </a:r>
            <a:r>
              <a:rPr dirty="0" err="1"/>
              <a:t>υτότητ</a:t>
            </a:r>
            <a:r>
              <a:rPr dirty="0"/>
              <a:t>ας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 err="1"/>
              <a:t>Άσκηση</a:t>
            </a:r>
            <a:r>
              <a:rPr dirty="0"/>
              <a:t> 1 – </a:t>
            </a:r>
            <a:r>
              <a:rPr dirty="0" err="1"/>
              <a:t>Σχολική</a:t>
            </a:r>
            <a:r>
              <a:rPr dirty="0"/>
              <a:t> </a:t>
            </a:r>
            <a:r>
              <a:rPr dirty="0" err="1"/>
              <a:t>Βι</a:t>
            </a:r>
            <a:r>
              <a:rPr dirty="0"/>
              <a:t>βλιοθήκη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Βρες</a:t>
            </a:r>
            <a:r>
              <a:rPr dirty="0"/>
              <a:t> </a:t>
            </a:r>
            <a:r>
              <a:rPr dirty="0" err="1"/>
              <a:t>οντότητες</a:t>
            </a:r>
            <a:r>
              <a:rPr dirty="0"/>
              <a:t>:</a:t>
            </a:r>
          </a:p>
          <a:p>
            <a:r>
              <a:rPr dirty="0"/>
              <a:t>- </a:t>
            </a:r>
            <a:r>
              <a:rPr dirty="0" err="1"/>
              <a:t>Βι</a:t>
            </a:r>
            <a:r>
              <a:rPr dirty="0"/>
              <a:t>βλίο</a:t>
            </a:r>
          </a:p>
          <a:p>
            <a:r>
              <a:rPr dirty="0"/>
              <a:t>- Μα</a:t>
            </a:r>
            <a:r>
              <a:rPr dirty="0" err="1"/>
              <a:t>θητής</a:t>
            </a:r>
            <a:endParaRPr dirty="0"/>
          </a:p>
          <a:p>
            <a:r>
              <a:rPr dirty="0"/>
              <a:t>- Δα</a:t>
            </a:r>
            <a:r>
              <a:rPr dirty="0" err="1"/>
              <a:t>νεισμός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1 – Γνωρίσματα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γνωρισμάτων για Βιβλίο:</a:t>
            </a:r>
          </a:p>
          <a:p>
            <a:r>
              <a:rPr dirty="0"/>
              <a:t>- </a:t>
            </a:r>
            <a:r>
              <a:rPr dirty="0" err="1"/>
              <a:t>Κωδικός</a:t>
            </a:r>
            <a:endParaRPr dirty="0"/>
          </a:p>
          <a:p>
            <a:r>
              <a:rPr dirty="0"/>
              <a:t>- </a:t>
            </a:r>
            <a:r>
              <a:rPr dirty="0" err="1"/>
              <a:t>Τίτλος</a:t>
            </a:r>
            <a:endParaRPr dirty="0"/>
          </a:p>
          <a:p>
            <a:r>
              <a:rPr dirty="0"/>
              <a:t>- </a:t>
            </a:r>
            <a:r>
              <a:rPr dirty="0" err="1"/>
              <a:t>Συγγρ</a:t>
            </a:r>
            <a:r>
              <a:rPr dirty="0"/>
              <a:t>αφέας</a:t>
            </a:r>
          </a:p>
          <a:p>
            <a:r>
              <a:rPr dirty="0"/>
              <a:t>- </a:t>
            </a:r>
            <a:r>
              <a:rPr dirty="0" err="1"/>
              <a:t>Έτος</a:t>
            </a:r>
            <a:r>
              <a:rPr dirty="0"/>
              <a:t> </a:t>
            </a:r>
            <a:r>
              <a:rPr dirty="0" err="1"/>
              <a:t>Έκδοσης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2 – Συντηρήσεις Σχολείου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Οντότητ</a:t>
            </a:r>
            <a:r>
              <a:rPr dirty="0"/>
              <a:t>α: Βλάβη</a:t>
            </a:r>
          </a:p>
          <a:p>
            <a:r>
              <a:rPr dirty="0"/>
              <a:t>- </a:t>
            </a:r>
            <a:r>
              <a:rPr dirty="0" err="1"/>
              <a:t>Κωδικός</a:t>
            </a:r>
            <a:r>
              <a:rPr dirty="0"/>
              <a:t> </a:t>
            </a:r>
            <a:r>
              <a:rPr dirty="0" err="1"/>
              <a:t>Βλά</a:t>
            </a:r>
            <a:r>
              <a:rPr dirty="0"/>
              <a:t>βης</a:t>
            </a:r>
          </a:p>
          <a:p>
            <a:r>
              <a:rPr dirty="0"/>
              <a:t>- </a:t>
            </a:r>
            <a:r>
              <a:rPr dirty="0" err="1"/>
              <a:t>Περιγρ</a:t>
            </a:r>
            <a:r>
              <a:rPr dirty="0"/>
              <a:t>αφή</a:t>
            </a:r>
          </a:p>
          <a:p>
            <a:r>
              <a:rPr dirty="0"/>
              <a:t>- </a:t>
            </a:r>
            <a:r>
              <a:rPr dirty="0" err="1"/>
              <a:t>Ημερομηνί</a:t>
            </a:r>
            <a:r>
              <a:rPr dirty="0"/>
              <a:t>α Αναφοράς</a:t>
            </a:r>
          </a:p>
          <a:p>
            <a:r>
              <a:rPr dirty="0"/>
              <a:t>- Κα</a:t>
            </a:r>
            <a:r>
              <a:rPr dirty="0" err="1"/>
              <a:t>τάστ</a:t>
            </a:r>
            <a:r>
              <a:rPr dirty="0"/>
              <a:t>αση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1235</TotalTime>
  <Words>125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Μάθημα 1: Σχεδίαση Οντοτήτων</vt:lpstr>
      <vt:lpstr>Τι είναι Οντότητα;</vt:lpstr>
      <vt:lpstr>Τι είναι Γνωρίσματα (πεδία);</vt:lpstr>
      <vt:lpstr>Πρωτεύον Κλειδί (Primary Key)</vt:lpstr>
      <vt:lpstr>Άσκηση 1 – Σχολική Βιβλιοθήκη</vt:lpstr>
      <vt:lpstr>Άσκηση 1 – Γνωρίσματα</vt:lpstr>
      <vt:lpstr>Άσκηση 2 – Συντηρήσεις Σχολείου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Evi Karageorgiou</dc:creator>
  <cp:keywords/>
  <dc:description>generated using python-pptx</dc:description>
  <cp:lastModifiedBy>Evi Karageorgiou</cp:lastModifiedBy>
  <cp:revision>4</cp:revision>
  <dcterms:created xsi:type="dcterms:W3CDTF">2013-01-27T09:14:16Z</dcterms:created>
  <dcterms:modified xsi:type="dcterms:W3CDTF">2025-11-24T11:12:24Z</dcterms:modified>
  <cp:category/>
</cp:coreProperties>
</file>