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5" d="100"/>
          <a:sy n="105" d="100"/>
        </p:scale>
        <p:origin x="912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654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2880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24030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4258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357190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0881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732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483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6939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0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9060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0531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470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661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882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8255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Μάθημα 2: Διάγραμμα Οντοτήτων – Συσχετίσεων (ERD)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Θεωρία &amp; Εργαστηριακές Ασκήσεις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Τι είναι Συσχέτιση;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Συσχέτιση = ο τρόπος που συνδέονται δύο οντότητες.</a:t>
            </a:r>
          </a:p>
          <a:p>
            <a:r>
              <a:t>- ΜΑΘΗΤΗΣ → παρακολουθεί → Όμιλο</a:t>
            </a:r>
          </a:p>
          <a:p>
            <a:r>
              <a:t>- ΤΜΗΜΑ → έχει → Μαθητές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Τύποι Συσχετίσεων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M:M — </a:t>
            </a:r>
            <a:r>
              <a:rPr dirty="0" err="1"/>
              <a:t>Πολλοί</a:t>
            </a:r>
            <a:r>
              <a:rPr dirty="0"/>
              <a:t> π</a:t>
            </a:r>
            <a:r>
              <a:rPr dirty="0" err="1"/>
              <a:t>ρος</a:t>
            </a:r>
            <a:r>
              <a:rPr dirty="0"/>
              <a:t> </a:t>
            </a:r>
            <a:r>
              <a:rPr dirty="0" err="1"/>
              <a:t>Πολλούς</a:t>
            </a:r>
            <a:r>
              <a:rPr dirty="0"/>
              <a:t> (</a:t>
            </a:r>
            <a:r>
              <a:rPr b="1" dirty="0"/>
              <a:t>απα</a:t>
            </a:r>
            <a:r>
              <a:rPr b="1" dirty="0" err="1"/>
              <a:t>ιτεί</a:t>
            </a:r>
            <a:r>
              <a:rPr b="1" dirty="0"/>
              <a:t> </a:t>
            </a:r>
            <a:r>
              <a:rPr b="1" dirty="0" err="1"/>
              <a:t>ενδιάμεση</a:t>
            </a:r>
            <a:r>
              <a:rPr b="1" dirty="0"/>
              <a:t> </a:t>
            </a:r>
            <a:r>
              <a:rPr b="1" dirty="0" err="1"/>
              <a:t>οντότητ</a:t>
            </a:r>
            <a:r>
              <a:rPr b="1" dirty="0"/>
              <a:t>α</a:t>
            </a:r>
            <a:r>
              <a:rPr dirty="0"/>
              <a:t>)</a:t>
            </a:r>
          </a:p>
          <a:p>
            <a:r>
              <a:rPr dirty="0"/>
              <a:t>1:</a:t>
            </a:r>
            <a:r>
              <a:rPr lang="en-US" dirty="0"/>
              <a:t>M</a:t>
            </a:r>
            <a:r>
              <a:rPr dirty="0"/>
              <a:t> — </a:t>
            </a:r>
            <a:r>
              <a:rPr dirty="0" err="1"/>
              <a:t>Έν</a:t>
            </a:r>
            <a:r>
              <a:rPr dirty="0"/>
              <a:t>ας προς Πολλούς</a:t>
            </a:r>
          </a:p>
          <a:p>
            <a:r>
              <a:rPr dirty="0"/>
              <a:t>1:1 — </a:t>
            </a:r>
            <a:r>
              <a:rPr dirty="0" err="1"/>
              <a:t>Έν</a:t>
            </a:r>
            <a:r>
              <a:rPr dirty="0"/>
              <a:t>ας προς Έναν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Παράδειγμα Σχέσης 1:Ν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ΤΜΗΜΑ — 1:Ν — ΜΑΘΗΤΕΣ</a:t>
            </a:r>
          </a:p>
          <a:p>
            <a:r>
              <a:rPr dirty="0" err="1"/>
              <a:t>Κάθε</a:t>
            </a:r>
            <a:r>
              <a:rPr dirty="0"/>
              <a:t> </a:t>
            </a:r>
            <a:r>
              <a:rPr dirty="0" err="1"/>
              <a:t>τμήμ</a:t>
            </a:r>
            <a:r>
              <a:rPr dirty="0"/>
              <a:t>α έχει πολλούς μαθητές, κάθε μαθητής ανήκει σε </a:t>
            </a:r>
            <a:r>
              <a:rPr b="1" dirty="0"/>
              <a:t>ένα τμήμα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Πα</a:t>
            </a:r>
            <a:r>
              <a:rPr dirty="0" err="1"/>
              <a:t>ράδειγμ</a:t>
            </a:r>
            <a:r>
              <a:rPr dirty="0"/>
              <a:t>α Σχέσης M:M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ΜΑΘΗΤΗΣ — M:M — ΟΜΙΛΟΣ</a:t>
            </a:r>
          </a:p>
          <a:p>
            <a:r>
              <a:rPr dirty="0" err="1"/>
              <a:t>Ενδιάμεση</a:t>
            </a:r>
            <a:r>
              <a:rPr dirty="0"/>
              <a:t> </a:t>
            </a:r>
            <a:r>
              <a:rPr dirty="0" err="1"/>
              <a:t>Οντότητ</a:t>
            </a:r>
            <a:r>
              <a:rPr dirty="0"/>
              <a:t>α: ΣΥΜΜΕΤΟΧΗ_ΜΑΘΗΤΗ_ΣΕ_ΟΜΙΛΟ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/>
              <a:t>Άσκηση</a:t>
            </a:r>
            <a:r>
              <a:rPr dirty="0"/>
              <a:t>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Σχολική Βιβλιοθήκη</a:t>
            </a:r>
          </a:p>
          <a:p>
            <a:endParaRPr lang="el-GR" dirty="0"/>
          </a:p>
          <a:p>
            <a:r>
              <a:rPr dirty="0" err="1"/>
              <a:t>Βρες</a:t>
            </a:r>
            <a:r>
              <a:rPr dirty="0"/>
              <a:t> </a:t>
            </a:r>
            <a:r>
              <a:rPr dirty="0" err="1"/>
              <a:t>οντότητες</a:t>
            </a:r>
            <a:r>
              <a:rPr dirty="0"/>
              <a:t> &amp; </a:t>
            </a:r>
            <a:r>
              <a:rPr dirty="0" err="1"/>
              <a:t>σχέσεις</a:t>
            </a:r>
            <a:r>
              <a:rPr dirty="0"/>
              <a:t>: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/>
              <a:t>Άσκηση</a:t>
            </a:r>
            <a:r>
              <a:rPr dirty="0"/>
              <a:t>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Συντηρήσεις Σχολείου</a:t>
            </a:r>
          </a:p>
          <a:p>
            <a:pPr marL="0" indent="0">
              <a:buNone/>
            </a:pPr>
            <a:endParaRPr lang="el-GR" dirty="0"/>
          </a:p>
          <a:p>
            <a:r>
              <a:rPr lang="el-GR" dirty="0"/>
              <a:t>Βρες οντότητες &amp; σχέσεις:</a:t>
            </a:r>
          </a:p>
          <a:p>
            <a:pPr marL="0" indent="0">
              <a:buNone/>
            </a:pPr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Ενδεικτικές Λύσεις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/>
              <a:t>Σχολική</a:t>
            </a:r>
            <a:r>
              <a:rPr dirty="0"/>
              <a:t> </a:t>
            </a:r>
            <a:r>
              <a:rPr dirty="0" err="1"/>
              <a:t>Βι</a:t>
            </a:r>
            <a:r>
              <a:rPr dirty="0"/>
              <a:t>βλιοθήκη:</a:t>
            </a:r>
            <a:endParaRPr lang="en-US" dirty="0"/>
          </a:p>
          <a:p>
            <a:r>
              <a:rPr lang="el-GR" dirty="0"/>
              <a:t>- ΜΑΘΗΤΗΣ</a:t>
            </a:r>
          </a:p>
          <a:p>
            <a:r>
              <a:rPr lang="el-GR" dirty="0"/>
              <a:t>- ΒΙΒΛΙΟ</a:t>
            </a:r>
          </a:p>
          <a:p>
            <a:r>
              <a:rPr lang="el-GR" dirty="0"/>
              <a:t>- ΔΑΝΕΙΣΜΟΣ</a:t>
            </a:r>
          </a:p>
          <a:p>
            <a:pPr marL="0" indent="0">
              <a:buNone/>
            </a:pPr>
            <a:r>
              <a:rPr lang="el-GR" dirty="0"/>
              <a:t>Σχέσεις:</a:t>
            </a:r>
            <a:endParaRPr dirty="0"/>
          </a:p>
          <a:p>
            <a:r>
              <a:rPr dirty="0"/>
              <a:t>ΜΑΘΗΤΗΣ — 1:Ν — ΔΑΝΕΙΣΜΟΣ</a:t>
            </a:r>
          </a:p>
          <a:p>
            <a:r>
              <a:rPr dirty="0"/>
              <a:t>ΒΙΒΛΙΟ — 1:Ν — ΔΑΝΕΙΣΜΟΣ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01A674A-5D01-2EA6-95BB-B648122F1C24}"/>
              </a:ext>
            </a:extLst>
          </p:cNvPr>
          <p:cNvSpPr txBox="1"/>
          <p:nvPr/>
        </p:nvSpPr>
        <p:spPr>
          <a:xfrm>
            <a:off x="850392" y="1728216"/>
            <a:ext cx="7479792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2800" dirty="0"/>
              <a:t>Οντότητες:</a:t>
            </a:r>
          </a:p>
          <a:p>
            <a:r>
              <a:rPr lang="el-GR" sz="2800" dirty="0"/>
              <a:t>- ΒΛΑΒΗ</a:t>
            </a:r>
          </a:p>
          <a:p>
            <a:r>
              <a:rPr lang="el-GR" sz="2800" dirty="0"/>
              <a:t>- ΑΙΘΟΥΣΑ</a:t>
            </a:r>
          </a:p>
          <a:p>
            <a:r>
              <a:rPr lang="el-GR" sz="2800" dirty="0"/>
              <a:t>- ΚΑΘΗΓΗΤΗΣ</a:t>
            </a:r>
          </a:p>
        </p:txBody>
      </p:sp>
    </p:spTree>
    <p:extLst>
      <p:ext uri="{BB962C8B-B14F-4D97-AF65-F5344CB8AC3E}">
        <p14:creationId xmlns:p14="http://schemas.microsoft.com/office/powerpoint/2010/main" val="8909803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21</TotalTime>
  <Words>165</Words>
  <Application>Microsoft Office PowerPoint</Application>
  <PresentationFormat>On-screen Show (4:3)</PresentationFormat>
  <Paragraphs>36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Trebuchet MS</vt:lpstr>
      <vt:lpstr>Wingdings 3</vt:lpstr>
      <vt:lpstr>Facet</vt:lpstr>
      <vt:lpstr>Μάθημα 2: Διάγραμμα Οντοτήτων – Συσχετίσεων (ERD)</vt:lpstr>
      <vt:lpstr>Τι είναι Συσχέτιση;</vt:lpstr>
      <vt:lpstr>Τύποι Συσχετίσεων</vt:lpstr>
      <vt:lpstr>Παράδειγμα Σχέσης 1:Ν</vt:lpstr>
      <vt:lpstr>Παράδειγμα Σχέσης M:M</vt:lpstr>
      <vt:lpstr>Άσκηση 1</vt:lpstr>
      <vt:lpstr>Άσκηση 2</vt:lpstr>
      <vt:lpstr>Ενδεικτικές Λύσεις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Evi Karageorgiou</cp:lastModifiedBy>
  <cp:revision>4</cp:revision>
  <dcterms:created xsi:type="dcterms:W3CDTF">2013-01-27T09:14:16Z</dcterms:created>
  <dcterms:modified xsi:type="dcterms:W3CDTF">2025-11-23T15:53:50Z</dcterms:modified>
  <cp:category/>
</cp:coreProperties>
</file>