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936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824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5501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408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6294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15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228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15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83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716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15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4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85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63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73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75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22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Μάθημα 3: Δημιουργία Πινάκων στην Access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Θεωρία – Παραδείγματα – Εργαστηριακές Ασκήσεις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Άσκηση 5 – Εισαγωγή Δεδομένων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Εισαγωγή 5 εγγραφών σε κάθε πίνακα.</a:t>
            </a:r>
          </a:p>
          <a:p>
            <a:r>
              <a:t>- Τμήματα</a:t>
            </a:r>
          </a:p>
          <a:p>
            <a:r>
              <a:t>- Μαθητές</a:t>
            </a:r>
          </a:p>
          <a:p>
            <a:r>
              <a:t>- Όμιλοι</a:t>
            </a:r>
          </a:p>
          <a:p>
            <a:r>
              <a:t>- Συμμετοχές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Πίνακας;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Μι</a:t>
            </a:r>
            <a:r>
              <a:rPr dirty="0"/>
              <a:t>α οντότητα του ERD</a:t>
            </a:r>
            <a:r>
              <a:rPr lang="el-GR" dirty="0"/>
              <a:t> (</a:t>
            </a:r>
            <a:r>
              <a:rPr lang="en-US" dirty="0"/>
              <a:t> </a:t>
            </a:r>
            <a:r>
              <a:rPr lang="en-US" b="1" dirty="0"/>
              <a:t>Entity-Relationship Diagram</a:t>
            </a:r>
            <a:r>
              <a:rPr lang="en-US" dirty="0"/>
              <a:t> </a:t>
            </a:r>
            <a:r>
              <a:rPr lang="el-GR" dirty="0"/>
              <a:t>= Διάγραμμα Οντοτήτων-Συσχετίσεων)</a:t>
            </a:r>
            <a:r>
              <a:rPr dirty="0"/>
              <a:t> </a:t>
            </a:r>
            <a:r>
              <a:rPr lang="el-GR" dirty="0"/>
              <a:t>μ</a:t>
            </a:r>
            <a:r>
              <a:rPr dirty="0" err="1"/>
              <a:t>ετ</a:t>
            </a:r>
            <a:r>
              <a:rPr dirty="0"/>
              <a:t>ατρέπεται σε πίνακα στην Access.</a:t>
            </a:r>
          </a:p>
          <a:p>
            <a:r>
              <a:rPr dirty="0" err="1"/>
              <a:t>Οντότητ</a:t>
            </a:r>
            <a:r>
              <a:rPr dirty="0"/>
              <a:t>α ΜΑΘΗΤΗΣ → Πίνακας Μαθητές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Πεδία Πίνακα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Τα </a:t>
            </a:r>
            <a:r>
              <a:rPr dirty="0" err="1"/>
              <a:t>γνωρίσμ</a:t>
            </a:r>
            <a:r>
              <a:rPr dirty="0"/>
              <a:t>ατα της οντότητας γίνονται στήλες.</a:t>
            </a:r>
          </a:p>
          <a:p>
            <a:r>
              <a:rPr dirty="0"/>
              <a:t>- ΑΜ</a:t>
            </a:r>
            <a:r>
              <a:rPr lang="el-GR" dirty="0"/>
              <a:t> </a:t>
            </a:r>
            <a:r>
              <a:rPr dirty="0"/>
              <a:t>Μα</a:t>
            </a:r>
            <a:r>
              <a:rPr dirty="0" err="1"/>
              <a:t>θητή</a:t>
            </a:r>
            <a:endParaRPr dirty="0"/>
          </a:p>
          <a:p>
            <a:r>
              <a:rPr dirty="0"/>
              <a:t>- </a:t>
            </a:r>
            <a:r>
              <a:rPr dirty="0" err="1"/>
              <a:t>Όνομ</a:t>
            </a:r>
            <a:r>
              <a:rPr dirty="0"/>
              <a:t>α</a:t>
            </a:r>
          </a:p>
          <a:p>
            <a:r>
              <a:rPr dirty="0"/>
              <a:t>- Επ</a:t>
            </a:r>
            <a:r>
              <a:rPr dirty="0" err="1"/>
              <a:t>ώνυμο</a:t>
            </a:r>
            <a:endParaRPr dirty="0"/>
          </a:p>
          <a:p>
            <a:r>
              <a:rPr dirty="0"/>
              <a:t>- </a:t>
            </a:r>
            <a:r>
              <a:rPr dirty="0" err="1"/>
              <a:t>Ημερομηνί</a:t>
            </a:r>
            <a:r>
              <a:rPr dirty="0"/>
              <a:t>α Γέννησης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Πρωτεύον Κλειδί (Primary Key)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Έν</a:t>
            </a:r>
            <a:r>
              <a:rPr dirty="0"/>
              <a:t>α μοναδικό πεδίο που ξεχωρίζει κάθε εγγραφή.</a:t>
            </a:r>
          </a:p>
          <a:p>
            <a:r>
              <a:rPr dirty="0" err="1"/>
              <a:t>Συνήθως</a:t>
            </a:r>
            <a:r>
              <a:rPr dirty="0"/>
              <a:t>: Au</a:t>
            </a:r>
            <a:r>
              <a:rPr lang="en-US" dirty="0"/>
              <a:t>toNumber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Τύποι Δεδομένων στην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Βα</a:t>
            </a:r>
            <a:r>
              <a:rPr dirty="0" err="1"/>
              <a:t>σικοί</a:t>
            </a:r>
            <a:r>
              <a:rPr dirty="0"/>
              <a:t> </a:t>
            </a:r>
            <a:r>
              <a:rPr dirty="0" err="1"/>
              <a:t>τύ</a:t>
            </a:r>
            <a:r>
              <a:rPr dirty="0"/>
              <a:t>ποι:</a:t>
            </a:r>
          </a:p>
          <a:p>
            <a:r>
              <a:rPr dirty="0"/>
              <a:t>- Short Text</a:t>
            </a:r>
          </a:p>
          <a:p>
            <a:r>
              <a:rPr dirty="0"/>
              <a:t>- Number</a:t>
            </a:r>
          </a:p>
          <a:p>
            <a:r>
              <a:rPr dirty="0"/>
              <a:t>- Date/Time</a:t>
            </a:r>
          </a:p>
          <a:p>
            <a:r>
              <a:rPr dirty="0"/>
              <a:t>- Yes/No</a:t>
            </a:r>
          </a:p>
          <a:p>
            <a:r>
              <a:rPr dirty="0"/>
              <a:t>- AutoNumber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Άσκηση 1 – Δημιουργία Πίνακα Τμήματα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Πεδία:</a:t>
            </a:r>
          </a:p>
          <a:p>
            <a:r>
              <a:t>- ΚωδΤμήματος (AutoNumber – PK)</a:t>
            </a:r>
          </a:p>
          <a:p>
            <a:r>
              <a:t>- ΌνομαΤμήματος (Short Text)</a:t>
            </a:r>
          </a:p>
          <a:p>
            <a:r>
              <a:t>- Προσανατολισμός (Short Text)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Άσκηση 2 – Δημιουργία Πίνακα Μαθητές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Πεδία:</a:t>
            </a:r>
          </a:p>
          <a:p>
            <a:r>
              <a:t>- ΑΜΜαθητή (AutoNumber – PK)</a:t>
            </a:r>
          </a:p>
          <a:p>
            <a:r>
              <a:t>- Όνομα</a:t>
            </a:r>
          </a:p>
          <a:p>
            <a:r>
              <a:t>- Επώνυμο</a:t>
            </a:r>
          </a:p>
          <a:p>
            <a:r>
              <a:t>- ΗμερομηνίαΓέννησης (Date/Time)</a:t>
            </a:r>
          </a:p>
          <a:p>
            <a:r>
              <a:t>- ΚωδΤμήματος (Number – FK)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Άσκηση 3 – Δημιουργία Πίνακα Όμιλοι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Πεδία:</a:t>
            </a:r>
          </a:p>
          <a:p>
            <a:r>
              <a:t>- ΚωδΟμίλου (AutoNumber – PK)</a:t>
            </a:r>
          </a:p>
          <a:p>
            <a:r>
              <a:t>- Τίτλος (Short Text)</a:t>
            </a:r>
          </a:p>
          <a:p>
            <a:r>
              <a:t>- Συντονιστής (Short Text)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Άσκηση 4 – Πίνακας Συμμετοχές (M:M)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Πεδία:</a:t>
            </a:r>
          </a:p>
          <a:p>
            <a:r>
              <a:t>- ΚωδΣυμμετοχής (AutoNumber – PK)</a:t>
            </a:r>
          </a:p>
          <a:p>
            <a:r>
              <a:t>- ΑΜΜαθητή (Number – FK)</a:t>
            </a:r>
          </a:p>
          <a:p>
            <a:r>
              <a:t>- ΚωδΟμίλου (Number – FK)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</TotalTime>
  <Words>239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Μάθημα 3: Δημιουργία Πινάκων στην Access</vt:lpstr>
      <vt:lpstr>Τι είναι Πίνακας;</vt:lpstr>
      <vt:lpstr>Πεδία Πίνακα</vt:lpstr>
      <vt:lpstr>Πρωτεύον Κλειδί (Primary Key)</vt:lpstr>
      <vt:lpstr>Τύποι Δεδομένων στην Access</vt:lpstr>
      <vt:lpstr>Άσκηση 1 – Δημιουργία Πίνακα Τμήματα</vt:lpstr>
      <vt:lpstr>Άσκηση 2 – Δημιουργία Πίνακα Μαθητές</vt:lpstr>
      <vt:lpstr>Άσκηση 3 – Δημιουργία Πίνακα Όμιλοι</vt:lpstr>
      <vt:lpstr>Άσκηση 4 – Πίνακας Συμμετοχές (M:M)</vt:lpstr>
      <vt:lpstr>Άσκηση 5 – Εισαγωγή Δεδομένων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Evi Karageorgiou</dc:creator>
  <cp:keywords/>
  <dc:description>generated using python-pptx</dc:description>
  <cp:lastModifiedBy>Evi Karageorgiou</cp:lastModifiedBy>
  <cp:revision>3</cp:revision>
  <dcterms:created xsi:type="dcterms:W3CDTF">2013-01-27T09:14:16Z</dcterms:created>
  <dcterms:modified xsi:type="dcterms:W3CDTF">2025-11-23T16:51:03Z</dcterms:modified>
  <cp:category/>
</cp:coreProperties>
</file>