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2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566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0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4626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46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58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3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1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5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0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1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76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7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8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2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Μάθημα 4: Σχέσεις (Relationships) στην Access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Θεωρία – Παραδείγματα – Εργαστηριακές Ασκήσεις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Σχέση;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Σύνδεση μεταξύ δύο πινάκων</a:t>
            </a:r>
          </a:p>
          <a:p>
            <a:r>
              <a:t>• PK (Primary Key) ↔ FK (Foreign Key)</a:t>
            </a:r>
          </a:p>
          <a:p>
            <a:r>
              <a:t>• Κύριες μορφές: 1:Ν και M:M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Ακεραιότητα Αναφορών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Enforce Referential Integrity</a:t>
            </a:r>
          </a:p>
          <a:p>
            <a:r>
              <a:t>• Αποτρέπει λάθη στα δεδομένα</a:t>
            </a:r>
          </a:p>
          <a:p>
            <a:r>
              <a:t>• ΜΗΝ ενεργοποιείς Cascade Delete / Update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Άνοιγμα Παραθύρου Σχέσεων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Database Tools → Relationships</a:t>
            </a:r>
          </a:p>
          <a:p>
            <a:r>
              <a:t>• Show Table → πρόσθεσε Τμήματα &amp; Μαθητές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Δημιουργία Σχέσης 1:Ν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Σύρε PK (ΚωδΤμήματος) → FK (ΚωδΤμήματος)</a:t>
            </a:r>
          </a:p>
          <a:p>
            <a:r>
              <a:t>• Enforce Referential Integrity</a:t>
            </a:r>
          </a:p>
          <a:p>
            <a:r>
              <a:t>• Create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Αποτέλεσμα 1:Ν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ΤΜΗΜΑ 1 → ∞ ΜΑΘΗΤΕΣ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Δημιουργία M:M μέσω Συμμετοχές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Πρόσθεσε Μαθητές, Όμιλοι, Συμμετοχές</a:t>
            </a:r>
          </a:p>
          <a:p>
            <a:r>
              <a:t>• PK ΑΜΜαθητή → FK ΑΜΜαθητή</a:t>
            </a:r>
          </a:p>
          <a:p>
            <a:r>
              <a:t>• PK ΚωδΟμίλου → FK ΚωδΟμίλου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Αποτέλεσμα M:M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ΜΑΘΗΤΗΣ 1→∞ ΣΥΜΜΕΤΟΧΕΣ ∞←1 ΟΜΙΛΟΣ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Αποθήκευση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Ctrl + S ή Save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163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Μάθημα 4: Σχέσεις (Relationships) στην Access</vt:lpstr>
      <vt:lpstr>Τι είναι Σχέση;</vt:lpstr>
      <vt:lpstr>Ακεραιότητα Αναφορών</vt:lpstr>
      <vt:lpstr>1. Άνοιγμα Παραθύρου Σχέσεων</vt:lpstr>
      <vt:lpstr>2. Δημιουργία Σχέσης 1:Ν</vt:lpstr>
      <vt:lpstr>Αποτέλεσμα 1:Ν</vt:lpstr>
      <vt:lpstr>3. Δημιουργία M:M μέσω Συμμετοχές</vt:lpstr>
      <vt:lpstr>Αποτέλεσμα M:M</vt:lpstr>
      <vt:lpstr>4. Αποθήκευση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Evi Karageorgiou</dc:creator>
  <cp:keywords/>
  <dc:description>generated using python-pptx</dc:description>
  <cp:lastModifiedBy>Evi Karageorgiou</cp:lastModifiedBy>
  <cp:revision>2</cp:revision>
  <dcterms:created xsi:type="dcterms:W3CDTF">2013-01-27T09:14:16Z</dcterms:created>
  <dcterms:modified xsi:type="dcterms:W3CDTF">2025-11-23T16:50:17Z</dcterms:modified>
  <cp:category/>
</cp:coreProperties>
</file>