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7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7" d="100"/>
          <a:sy n="11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Συστήματα Διαχείρισης Βάσεων Δεδομένων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dirty="0" smtClean="0"/>
              <a:t>Γ</a:t>
            </a:r>
            <a:r>
              <a:rPr dirty="0"/>
              <a:t>’ </a:t>
            </a:r>
            <a:r>
              <a:rPr dirty="0" smtClean="0"/>
              <a:t>ΕΠΑΛ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Εφαρμογές Βάσεων Δεδομένων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dirty="0"/>
              <a:t>📍 </a:t>
            </a:r>
            <a:r>
              <a:rPr dirty="0" err="1"/>
              <a:t>Στην</a:t>
            </a:r>
            <a:r>
              <a:rPr dirty="0"/>
              <a:t> κα</a:t>
            </a:r>
            <a:r>
              <a:rPr dirty="0" err="1"/>
              <a:t>θημερινή</a:t>
            </a:r>
            <a:r>
              <a:rPr dirty="0"/>
              <a:t> </a:t>
            </a:r>
            <a:r>
              <a:rPr dirty="0" err="1"/>
              <a:t>ζωή</a:t>
            </a:r>
            <a:r>
              <a:rPr dirty="0"/>
              <a:t>:</a:t>
            </a:r>
          </a:p>
          <a:p>
            <a:r>
              <a:rPr dirty="0" err="1" smtClean="0"/>
              <a:t>Κρ</a:t>
            </a:r>
            <a:r>
              <a:rPr dirty="0" smtClean="0"/>
              <a:t>ατήσεις </a:t>
            </a:r>
            <a:r>
              <a:rPr dirty="0"/>
              <a:t>αεροπορικών εισιτηρίων</a:t>
            </a:r>
          </a:p>
          <a:p>
            <a:r>
              <a:rPr dirty="0" err="1" smtClean="0"/>
              <a:t>Τρ</a:t>
            </a:r>
            <a:r>
              <a:rPr dirty="0" smtClean="0"/>
              <a:t>απεζικές </a:t>
            </a:r>
            <a:r>
              <a:rPr dirty="0"/>
              <a:t>συναλλαγές</a:t>
            </a:r>
          </a:p>
          <a:p>
            <a:r>
              <a:rPr dirty="0" smtClean="0"/>
              <a:t>E-shops</a:t>
            </a:r>
            <a:endParaRPr dirty="0"/>
          </a:p>
          <a:p>
            <a:r>
              <a:rPr dirty="0" smtClean="0"/>
              <a:t>Netflix </a:t>
            </a:r>
            <a:r>
              <a:rPr dirty="0"/>
              <a:t>/ </a:t>
            </a:r>
            <a:r>
              <a:rPr dirty="0" err="1"/>
              <a:t>Spotify</a:t>
            </a:r>
            <a:endParaRPr dirty="0"/>
          </a:p>
          <a:p>
            <a:r>
              <a:rPr dirty="0" smtClean="0"/>
              <a:t>Social </a:t>
            </a:r>
            <a:r>
              <a:rPr dirty="0"/>
              <a:t>media</a:t>
            </a:r>
          </a:p>
          <a:p>
            <a:pPr marL="6858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/ Συζήτηση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dirty="0"/>
              <a:t>📝 </a:t>
            </a:r>
            <a:r>
              <a:rPr dirty="0" err="1"/>
              <a:t>Μικρό</a:t>
            </a:r>
            <a:r>
              <a:rPr dirty="0"/>
              <a:t> quiz:</a:t>
            </a:r>
          </a:p>
          <a:p>
            <a:r>
              <a:rPr dirty="0" err="1" smtClean="0"/>
              <a:t>Δεδομέν</a:t>
            </a:r>
            <a:r>
              <a:rPr dirty="0" smtClean="0"/>
              <a:t>α </a:t>
            </a:r>
            <a:r>
              <a:rPr dirty="0"/>
              <a:t>ή Πληροφορία; “Ο Γιώργος έχει 18 απουσίες.”</a:t>
            </a:r>
          </a:p>
          <a:p>
            <a:r>
              <a:rPr dirty="0" err="1" smtClean="0"/>
              <a:t>Τι</a:t>
            </a:r>
            <a:r>
              <a:rPr dirty="0" smtClean="0"/>
              <a:t> </a:t>
            </a:r>
            <a:r>
              <a:rPr dirty="0"/>
              <a:t>π</a:t>
            </a:r>
            <a:r>
              <a:rPr dirty="0" err="1"/>
              <a:t>ρό</a:t>
            </a:r>
            <a:r>
              <a:rPr dirty="0"/>
              <a:t>βλημα δημιουργεί ο Πλεονασμός Δεδομένων;</a:t>
            </a:r>
          </a:p>
          <a:p>
            <a:r>
              <a:rPr smtClean="0"/>
              <a:t>Ποι</a:t>
            </a:r>
            <a:r>
              <a:rPr dirty="0" smtClean="0"/>
              <a:t>α </a:t>
            </a:r>
            <a:r>
              <a:rPr dirty="0"/>
              <a:t>βάση δεδομένων χρησιμοποιείς καθημερινά;</a:t>
            </a:r>
          </a:p>
          <a:p>
            <a:pPr marL="6858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Κλείσιμο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dirty="0"/>
              <a:t>✨ </a:t>
            </a:r>
            <a:r>
              <a:rPr dirty="0" err="1"/>
              <a:t>Σημ</a:t>
            </a:r>
            <a:r>
              <a:rPr dirty="0"/>
              <a:t>αντικά σημεία:</a:t>
            </a:r>
          </a:p>
          <a:p>
            <a:r>
              <a:rPr dirty="0" smtClean="0"/>
              <a:t> </a:t>
            </a:r>
            <a:r>
              <a:rPr dirty="0"/>
              <a:t>Τα </a:t>
            </a:r>
            <a:r>
              <a:rPr dirty="0" err="1"/>
              <a:t>δεδομέν</a:t>
            </a:r>
            <a:r>
              <a:rPr dirty="0"/>
              <a:t>α αποκτούν νόημα μόνο όταν οργανώνονται → Πληροφορία</a:t>
            </a:r>
          </a:p>
          <a:p>
            <a:r>
              <a:rPr dirty="0" smtClean="0"/>
              <a:t> </a:t>
            </a:r>
            <a:r>
              <a:rPr dirty="0" err="1"/>
              <a:t>Οι</a:t>
            </a:r>
            <a:r>
              <a:rPr dirty="0"/>
              <a:t> β</a:t>
            </a:r>
            <a:r>
              <a:rPr dirty="0" err="1"/>
              <a:t>άσεις</a:t>
            </a:r>
            <a:r>
              <a:rPr dirty="0"/>
              <a:t> </a:t>
            </a:r>
            <a:r>
              <a:rPr dirty="0" err="1"/>
              <a:t>δεδομένων</a:t>
            </a:r>
            <a:r>
              <a:rPr dirty="0"/>
              <a:t> </a:t>
            </a:r>
            <a:r>
              <a:rPr dirty="0" err="1"/>
              <a:t>είν</a:t>
            </a:r>
            <a:r>
              <a:rPr dirty="0"/>
              <a:t>αι παντού γύρω μας</a:t>
            </a:r>
          </a:p>
          <a:p>
            <a:r>
              <a:rPr dirty="0" err="1" smtClean="0"/>
              <a:t>Χωρίς</a:t>
            </a:r>
            <a:r>
              <a:rPr dirty="0" smtClean="0"/>
              <a:t> </a:t>
            </a:r>
            <a:r>
              <a:rPr dirty="0"/>
              <a:t>α</a:t>
            </a:r>
            <a:r>
              <a:rPr dirty="0" err="1"/>
              <a:t>υτές</a:t>
            </a:r>
            <a:r>
              <a:rPr dirty="0"/>
              <a:t> </a:t>
            </a:r>
            <a:r>
              <a:rPr dirty="0" err="1"/>
              <a:t>δεν</a:t>
            </a:r>
            <a:r>
              <a:rPr dirty="0"/>
              <a:t> θα υπ</a:t>
            </a:r>
            <a:r>
              <a:rPr dirty="0" err="1"/>
              <a:t>ήρχε</a:t>
            </a:r>
            <a:r>
              <a:rPr dirty="0"/>
              <a:t> </a:t>
            </a:r>
            <a:r>
              <a:rPr dirty="0" err="1"/>
              <a:t>Instagram</a:t>
            </a:r>
            <a:r>
              <a:rPr dirty="0"/>
              <a:t>, </a:t>
            </a:r>
            <a:r>
              <a:rPr dirty="0" err="1"/>
              <a:t>TikTok</a:t>
            </a:r>
            <a:r>
              <a:rPr dirty="0"/>
              <a:t> ή e-banking</a:t>
            </a:r>
          </a:p>
          <a:p>
            <a:endParaRPr dirty="0"/>
          </a:p>
          <a:p>
            <a:pPr marL="68580" indent="0">
              <a:buNone/>
            </a:pPr>
            <a:r>
              <a:rPr dirty="0"/>
              <a:t>🙏 </a:t>
            </a:r>
            <a:r>
              <a:rPr dirty="0" err="1"/>
              <a:t>Ερωτήσεις</a:t>
            </a:r>
            <a:r>
              <a:rPr dirty="0"/>
              <a:t> – </a:t>
            </a:r>
            <a:r>
              <a:rPr dirty="0" err="1"/>
              <a:t>Συζήτηση</a:t>
            </a:r>
            <a:endParaRPr dirty="0"/>
          </a:p>
          <a:p>
            <a:pPr marL="6858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Δεδομένα &amp; Πληροφορίες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err="1" smtClean="0"/>
              <a:t>Δεδομέν</a:t>
            </a:r>
            <a:r>
              <a:rPr dirty="0" smtClean="0"/>
              <a:t>α </a:t>
            </a:r>
            <a:r>
              <a:rPr dirty="0"/>
              <a:t>= Ακατέργαστα στοιχεία (π.χ. “18, 19, 20”)</a:t>
            </a:r>
          </a:p>
          <a:p>
            <a:r>
              <a:rPr dirty="0" err="1" smtClean="0"/>
              <a:t>Πληροφορί</a:t>
            </a:r>
            <a:r>
              <a:rPr dirty="0" smtClean="0"/>
              <a:t>α </a:t>
            </a:r>
            <a:r>
              <a:rPr dirty="0"/>
              <a:t>= Συμπέρασμα (π.χ. “</a:t>
            </a:r>
            <a:r>
              <a:rPr dirty="0" err="1"/>
              <a:t>Μέσος</a:t>
            </a:r>
            <a:r>
              <a:rPr dirty="0"/>
              <a:t> </a:t>
            </a:r>
            <a:r>
              <a:rPr dirty="0" err="1"/>
              <a:t>όρος</a:t>
            </a:r>
            <a:r>
              <a:rPr dirty="0"/>
              <a:t> </a:t>
            </a:r>
            <a:r>
              <a:rPr dirty="0" err="1"/>
              <a:t>ηλικί</a:t>
            </a:r>
            <a:r>
              <a:rPr dirty="0"/>
              <a:t>ας 19”)</a:t>
            </a:r>
          </a:p>
          <a:p>
            <a:endParaRPr dirty="0"/>
          </a:p>
          <a:p>
            <a:pPr marL="68580" indent="0">
              <a:buNone/>
            </a:pPr>
            <a:r>
              <a:rPr dirty="0" smtClean="0"/>
              <a:t>Πα</a:t>
            </a:r>
            <a:r>
              <a:rPr dirty="0" err="1" smtClean="0"/>
              <a:t>ράδειγμ</a:t>
            </a:r>
            <a:r>
              <a:rPr dirty="0" smtClean="0"/>
              <a:t>α</a:t>
            </a:r>
            <a:r>
              <a:rPr dirty="0"/>
              <a:t>: 500 φωτογραφίες → Φάκελος «Καλοκαίρι 2025»</a:t>
            </a:r>
          </a:p>
          <a:p>
            <a:endParaRPr dirty="0"/>
          </a:p>
          <a:p>
            <a:pPr marL="6858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Επεξεργασία Δεδομένων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dirty="0" err="1"/>
              <a:t>Τι</a:t>
            </a:r>
            <a:r>
              <a:rPr dirty="0"/>
              <a:t> </a:t>
            </a:r>
            <a:r>
              <a:rPr dirty="0" err="1"/>
              <a:t>κάνουμε</a:t>
            </a:r>
            <a:r>
              <a:rPr dirty="0"/>
              <a:t> </a:t>
            </a:r>
            <a:r>
              <a:rPr dirty="0" err="1"/>
              <a:t>με</a:t>
            </a:r>
            <a:r>
              <a:rPr dirty="0"/>
              <a:t> τα </a:t>
            </a:r>
            <a:r>
              <a:rPr dirty="0" err="1"/>
              <a:t>δεδομέν</a:t>
            </a:r>
            <a:r>
              <a:rPr dirty="0"/>
              <a:t>α;</a:t>
            </a:r>
          </a:p>
          <a:p>
            <a:r>
              <a:rPr dirty="0" err="1" smtClean="0"/>
              <a:t>Συλλογή</a:t>
            </a:r>
            <a:endParaRPr dirty="0"/>
          </a:p>
          <a:p>
            <a:r>
              <a:rPr dirty="0" smtClean="0"/>
              <a:t>Κατα</a:t>
            </a:r>
            <a:r>
              <a:rPr dirty="0" err="1" smtClean="0"/>
              <a:t>γρ</a:t>
            </a:r>
            <a:r>
              <a:rPr dirty="0" smtClean="0"/>
              <a:t>αφή</a:t>
            </a:r>
            <a:endParaRPr dirty="0"/>
          </a:p>
          <a:p>
            <a:r>
              <a:rPr dirty="0" err="1" smtClean="0"/>
              <a:t>Οργάνωση</a:t>
            </a:r>
            <a:endParaRPr dirty="0"/>
          </a:p>
          <a:p>
            <a:endParaRPr dirty="0"/>
          </a:p>
          <a:p>
            <a:pPr marL="6858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Προ</a:t>
            </a:r>
            <a:r>
              <a:rPr dirty="0"/>
              <a:t>βλήματα με τα </a:t>
            </a:r>
            <a:r>
              <a:rPr lang="el-GR" dirty="0" smtClean="0"/>
              <a:t>Δεδομένα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err="1" smtClean="0"/>
              <a:t>Πλεον</a:t>
            </a:r>
            <a:r>
              <a:rPr b="1" dirty="0" smtClean="0"/>
              <a:t>ασμός</a:t>
            </a:r>
            <a:r>
              <a:rPr dirty="0" smtClean="0"/>
              <a:t> </a:t>
            </a:r>
            <a:r>
              <a:rPr dirty="0"/>
              <a:t>(ίδιες πληροφορίες σε πολλά μέρη)</a:t>
            </a:r>
          </a:p>
          <a:p>
            <a:r>
              <a:rPr b="1" dirty="0" err="1" smtClean="0"/>
              <a:t>Ασυνέ</a:t>
            </a:r>
            <a:r>
              <a:rPr b="1" dirty="0" smtClean="0"/>
              <a:t>πεια</a:t>
            </a:r>
            <a:r>
              <a:rPr dirty="0" smtClean="0"/>
              <a:t> </a:t>
            </a:r>
            <a:r>
              <a:rPr dirty="0"/>
              <a:t>(άλλο τηλέφωνο σε μία λίστα, άλλο σε άλλη)</a:t>
            </a:r>
          </a:p>
          <a:p>
            <a:r>
              <a:rPr b="1" dirty="0" err="1" smtClean="0"/>
              <a:t>Δυσκολί</a:t>
            </a:r>
            <a:r>
              <a:rPr b="1" dirty="0" smtClean="0"/>
              <a:t>α</a:t>
            </a:r>
            <a:r>
              <a:rPr dirty="0" smtClean="0"/>
              <a:t> </a:t>
            </a:r>
            <a:r>
              <a:rPr dirty="0"/>
              <a:t>στο μοίρασμα δεδομένων</a:t>
            </a:r>
          </a:p>
          <a:p>
            <a:pPr marL="6858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Συστήματα Διαχείρισης ΒΔ (ΣΔΒΔ)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dirty="0" err="1" smtClean="0"/>
              <a:t>Τι</a:t>
            </a:r>
            <a:r>
              <a:rPr dirty="0" smtClean="0"/>
              <a:t> </a:t>
            </a:r>
            <a:r>
              <a:rPr dirty="0" err="1"/>
              <a:t>κάνουν</a:t>
            </a:r>
            <a:r>
              <a:rPr dirty="0"/>
              <a:t>:</a:t>
            </a:r>
          </a:p>
          <a:p>
            <a:r>
              <a:rPr dirty="0" err="1" smtClean="0"/>
              <a:t>Εισ</a:t>
            </a:r>
            <a:r>
              <a:rPr dirty="0" smtClean="0"/>
              <a:t>αγωγή </a:t>
            </a:r>
            <a:r>
              <a:rPr dirty="0"/>
              <a:t>/ Διαγραφή / Ενημέρωση δεδομένων</a:t>
            </a:r>
          </a:p>
          <a:p>
            <a:r>
              <a:rPr dirty="0" err="1" smtClean="0"/>
              <a:t>Ασφάλει</a:t>
            </a:r>
            <a:r>
              <a:rPr dirty="0" smtClean="0"/>
              <a:t>α </a:t>
            </a:r>
            <a:r>
              <a:rPr dirty="0"/>
              <a:t>&amp; ταχύτητα</a:t>
            </a:r>
          </a:p>
          <a:p>
            <a:r>
              <a:rPr dirty="0" err="1" smtClean="0"/>
              <a:t>Αν</a:t>
            </a:r>
            <a:r>
              <a:rPr dirty="0" smtClean="0"/>
              <a:t>αζήτηση </a:t>
            </a:r>
            <a:r>
              <a:rPr dirty="0"/>
              <a:t>με ευκολία</a:t>
            </a:r>
          </a:p>
          <a:p>
            <a:endParaRPr dirty="0"/>
          </a:p>
          <a:p>
            <a:pPr marL="6858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Παράδειγμα: Πελατολόγιο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724951" cy="3508977"/>
          </a:xfrm>
        </p:spPr>
        <p:txBody>
          <a:bodyPr>
            <a:normAutofit/>
          </a:bodyPr>
          <a:lstStyle/>
          <a:p>
            <a:r>
              <a:rPr dirty="0"/>
              <a:t>👩</a:t>
            </a:r>
            <a:r>
              <a:rPr dirty="0" smtClean="0"/>
              <a:t>‍ </a:t>
            </a:r>
            <a:r>
              <a:rPr dirty="0" err="1"/>
              <a:t>Πελάτης</a:t>
            </a:r>
            <a:r>
              <a:rPr dirty="0"/>
              <a:t>: </a:t>
            </a:r>
            <a:r>
              <a:rPr b="1" dirty="0" err="1"/>
              <a:t>Κωδικός</a:t>
            </a:r>
            <a:r>
              <a:rPr dirty="0"/>
              <a:t>, </a:t>
            </a:r>
            <a:r>
              <a:rPr dirty="0" err="1"/>
              <a:t>Όνομ</a:t>
            </a:r>
            <a:r>
              <a:rPr dirty="0"/>
              <a:t>α, Τηλέφωνο</a:t>
            </a:r>
          </a:p>
          <a:p>
            <a:r>
              <a:rPr dirty="0"/>
              <a:t>📦 </a:t>
            </a:r>
            <a:r>
              <a:rPr dirty="0" err="1"/>
              <a:t>Προϊόν</a:t>
            </a:r>
            <a:r>
              <a:rPr dirty="0"/>
              <a:t>: </a:t>
            </a:r>
            <a:r>
              <a:rPr b="1" dirty="0" err="1"/>
              <a:t>Κωδικός</a:t>
            </a:r>
            <a:r>
              <a:rPr dirty="0"/>
              <a:t>, </a:t>
            </a:r>
            <a:r>
              <a:rPr dirty="0" err="1"/>
              <a:t>Όνομ</a:t>
            </a:r>
            <a:r>
              <a:rPr dirty="0"/>
              <a:t>α, Τιμή</a:t>
            </a:r>
          </a:p>
          <a:p>
            <a:r>
              <a:rPr dirty="0"/>
              <a:t>🛒 Παρα</a:t>
            </a:r>
            <a:r>
              <a:rPr dirty="0" err="1"/>
              <a:t>γγελί</a:t>
            </a:r>
            <a:r>
              <a:rPr dirty="0"/>
              <a:t>α: </a:t>
            </a:r>
            <a:r>
              <a:rPr b="1" dirty="0"/>
              <a:t>Κωδικός</a:t>
            </a:r>
            <a:r>
              <a:rPr dirty="0"/>
              <a:t>, Ημερομηνία, Προϊόν, Ποσότητα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241" y="690791"/>
            <a:ext cx="5566001" cy="5600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3222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Οντότητες &amp; Συσχετίσεις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dirty="0"/>
              <a:t>📊 </a:t>
            </a:r>
            <a:r>
              <a:rPr dirty="0" err="1"/>
              <a:t>Σχέσεις</a:t>
            </a:r>
            <a:r>
              <a:rPr dirty="0"/>
              <a:t>:</a:t>
            </a:r>
          </a:p>
          <a:p>
            <a:r>
              <a:rPr dirty="0" smtClean="0"/>
              <a:t>1:1 </a:t>
            </a:r>
            <a:r>
              <a:rPr dirty="0"/>
              <a:t>(</a:t>
            </a:r>
            <a:r>
              <a:rPr dirty="0" err="1"/>
              <a:t>έν</a:t>
            </a:r>
            <a:r>
              <a:rPr dirty="0"/>
              <a:t>ας προς έναν)</a:t>
            </a:r>
          </a:p>
          <a:p>
            <a:r>
              <a:rPr dirty="0" smtClean="0"/>
              <a:t>1:Μ </a:t>
            </a:r>
            <a:r>
              <a:rPr dirty="0"/>
              <a:t>(</a:t>
            </a:r>
            <a:r>
              <a:rPr dirty="0" err="1"/>
              <a:t>έν</a:t>
            </a:r>
            <a:r>
              <a:rPr dirty="0"/>
              <a:t>ας προς πολλούς)</a:t>
            </a:r>
          </a:p>
          <a:p>
            <a:r>
              <a:rPr dirty="0" smtClean="0"/>
              <a:t>Μ:Μ </a:t>
            </a:r>
            <a:r>
              <a:rPr dirty="0"/>
              <a:t>(π</a:t>
            </a:r>
            <a:r>
              <a:rPr dirty="0" err="1"/>
              <a:t>ολλοί</a:t>
            </a:r>
            <a:r>
              <a:rPr dirty="0"/>
              <a:t> π</a:t>
            </a:r>
            <a:r>
              <a:rPr dirty="0" err="1"/>
              <a:t>ρος</a:t>
            </a:r>
            <a:r>
              <a:rPr dirty="0"/>
              <a:t> π</a:t>
            </a:r>
            <a:r>
              <a:rPr dirty="0" err="1"/>
              <a:t>ολλούς</a:t>
            </a:r>
            <a:r>
              <a:rPr dirty="0"/>
              <a:t>)</a:t>
            </a:r>
          </a:p>
          <a:p>
            <a:endParaRPr dirty="0"/>
          </a:p>
          <a:p>
            <a:pPr marL="6858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492" y="627614"/>
            <a:ext cx="7024744" cy="1143000"/>
          </a:xfrm>
        </p:spPr>
        <p:txBody>
          <a:bodyPr/>
          <a:lstStyle/>
          <a:p>
            <a:r>
              <a:rPr lang="el-GR" dirty="0" smtClean="0"/>
              <a:t>Παραδείγματα σχέσεων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2073728"/>
            <a:ext cx="6924851" cy="3758901"/>
          </a:xfrm>
        </p:spPr>
        <p:txBody>
          <a:bodyPr>
            <a:normAutofit fontScale="47500" lnSpcReduction="20000"/>
          </a:bodyPr>
          <a:lstStyle/>
          <a:p>
            <a:pPr marL="68580" indent="0">
              <a:buNone/>
            </a:pP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sz="2900" b="1" dirty="0">
                <a:solidFill>
                  <a:schemeClr val="accent3">
                    <a:lumMod val="75000"/>
                  </a:schemeClr>
                </a:solidFill>
              </a:rPr>
              <a:t>Σχέση 1:1 (ένας προς έναν)</a:t>
            </a:r>
          </a:p>
          <a:p>
            <a:r>
              <a:rPr lang="el-GR" b="1" dirty="0"/>
              <a:t>Άνθρωπος – ΑΦΜ</a:t>
            </a:r>
            <a:r>
              <a:rPr lang="el-GR" dirty="0"/>
              <a:t>: κάθε άτομο έχει έναν μοναδικό ΑΦΜ, και κάθε ΑΦΜ ανήκει σε έναν άνθρωπο.</a:t>
            </a:r>
          </a:p>
          <a:p>
            <a:r>
              <a:rPr lang="el-GR" b="1" dirty="0"/>
              <a:t>Μαθητής – Αριθμός Μητρώου</a:t>
            </a:r>
            <a:r>
              <a:rPr lang="el-GR" dirty="0"/>
              <a:t> στο σχολείο.</a:t>
            </a:r>
          </a:p>
          <a:p>
            <a:r>
              <a:rPr lang="el-GR" b="1" dirty="0"/>
              <a:t>Χρήστης – Προφίλ </a:t>
            </a:r>
            <a:r>
              <a:rPr lang="el-GR" b="1" dirty="0" err="1"/>
              <a:t>Instagram</a:t>
            </a:r>
            <a:r>
              <a:rPr lang="el-GR" dirty="0"/>
              <a:t> (επίσημα, ένας χρήστης = ένα προφίλ, αν και στην πράξη κάνουν πολλοί παραπάνω </a:t>
            </a:r>
            <a:r>
              <a:rPr lang="el-GR" dirty="0" smtClean="0"/>
              <a:t>).</a:t>
            </a:r>
            <a:endParaRPr lang="el-GR" dirty="0"/>
          </a:p>
          <a:p>
            <a:r>
              <a:rPr lang="el-GR" b="1" dirty="0"/>
              <a:t>Κάρτα SIM – Τηλέφωνο</a:t>
            </a:r>
            <a:r>
              <a:rPr lang="el-GR" dirty="0"/>
              <a:t> (μία SIM αντιστοιχεί σε έναν τηλεφωνικό αριθμό).</a:t>
            </a:r>
          </a:p>
          <a:p>
            <a:pPr marL="68580" indent="0">
              <a:buNone/>
            </a:pPr>
            <a:r>
              <a:rPr lang="el-GR" sz="2900" b="1" dirty="0">
                <a:solidFill>
                  <a:schemeClr val="accent3">
                    <a:lumMod val="75000"/>
                  </a:schemeClr>
                </a:solidFill>
              </a:rPr>
              <a:t>Σχέση 1:Μ (ένας προς πολλούς)</a:t>
            </a:r>
          </a:p>
          <a:p>
            <a:r>
              <a:rPr lang="el-GR" b="1" dirty="0"/>
              <a:t>Δάσκαλος – Μαθητές</a:t>
            </a:r>
            <a:r>
              <a:rPr lang="el-GR" dirty="0"/>
              <a:t>: ένας δάσκαλος διδάσκει πολλούς μαθητές.</a:t>
            </a:r>
          </a:p>
          <a:p>
            <a:r>
              <a:rPr lang="el-GR" b="1" dirty="0"/>
              <a:t>Πελάτης – Παραγγελίες</a:t>
            </a:r>
            <a:r>
              <a:rPr lang="el-GR" dirty="0"/>
              <a:t> σε e-</a:t>
            </a:r>
            <a:r>
              <a:rPr lang="el-GR" dirty="0" err="1"/>
              <a:t>shop</a:t>
            </a:r>
            <a:r>
              <a:rPr lang="el-GR" dirty="0"/>
              <a:t>: ένας πελάτης μπορεί να κάνει πολλές παραγγελίες.</a:t>
            </a:r>
          </a:p>
          <a:p>
            <a:r>
              <a:rPr lang="el-GR" b="1" dirty="0" err="1"/>
              <a:t>YouTuber</a:t>
            </a:r>
            <a:r>
              <a:rPr lang="el-GR" b="1" dirty="0"/>
              <a:t> – Βίντεο</a:t>
            </a:r>
            <a:r>
              <a:rPr lang="el-GR" dirty="0"/>
              <a:t>: ένας </a:t>
            </a:r>
            <a:r>
              <a:rPr lang="el-GR" dirty="0" err="1"/>
              <a:t>YouTuber</a:t>
            </a:r>
            <a:r>
              <a:rPr lang="el-GR" dirty="0"/>
              <a:t> ανεβάζει πολλά βίντεο.</a:t>
            </a:r>
          </a:p>
          <a:p>
            <a:r>
              <a:rPr lang="el-GR" b="1" dirty="0" err="1"/>
              <a:t>Game</a:t>
            </a:r>
            <a:r>
              <a:rPr lang="el-GR" b="1" dirty="0"/>
              <a:t> </a:t>
            </a:r>
            <a:r>
              <a:rPr lang="el-GR" b="1" dirty="0" err="1"/>
              <a:t>Account</a:t>
            </a:r>
            <a:r>
              <a:rPr lang="el-GR" b="1" dirty="0"/>
              <a:t> – </a:t>
            </a:r>
            <a:r>
              <a:rPr lang="el-GR" b="1" dirty="0" err="1"/>
              <a:t>Saves</a:t>
            </a:r>
            <a:r>
              <a:rPr lang="el-GR" dirty="0"/>
              <a:t>: ένας λογαριασμός παιχνιδιού μπορεί να έχει πολλά </a:t>
            </a:r>
            <a:r>
              <a:rPr lang="el-GR" dirty="0" err="1"/>
              <a:t>save</a:t>
            </a:r>
            <a:r>
              <a:rPr lang="el-GR" dirty="0"/>
              <a:t> </a:t>
            </a:r>
            <a:r>
              <a:rPr lang="el-GR" dirty="0" err="1" smtClean="0"/>
              <a:t>files</a:t>
            </a:r>
            <a:r>
              <a:rPr lang="el-GR" dirty="0" smtClean="0"/>
              <a:t>.</a:t>
            </a:r>
          </a:p>
          <a:p>
            <a:pPr marL="68580" indent="0">
              <a:buNone/>
            </a:pPr>
            <a:r>
              <a:rPr lang="el-GR" sz="2900" b="1" dirty="0" smtClean="0">
                <a:solidFill>
                  <a:schemeClr val="accent3">
                    <a:lumMod val="75000"/>
                  </a:schemeClr>
                </a:solidFill>
              </a:rPr>
              <a:t>Σχέση </a:t>
            </a:r>
            <a:r>
              <a:rPr lang="el-GR" sz="2900" b="1" dirty="0">
                <a:solidFill>
                  <a:schemeClr val="accent3">
                    <a:lumMod val="75000"/>
                  </a:schemeClr>
                </a:solidFill>
              </a:rPr>
              <a:t>Μ:Μ (πολλοί προς πολλούς)</a:t>
            </a:r>
          </a:p>
          <a:p>
            <a:r>
              <a:rPr lang="el-GR" b="1" dirty="0"/>
              <a:t>Μαθητές – Μαθήματα</a:t>
            </a:r>
            <a:r>
              <a:rPr lang="el-GR" dirty="0"/>
              <a:t>: πολλοί μαθητές παρακολουθούν πολλά μαθήματα.</a:t>
            </a:r>
          </a:p>
          <a:p>
            <a:r>
              <a:rPr lang="el-GR" b="1" dirty="0"/>
              <a:t>Χρήστες – Ομάδες </a:t>
            </a:r>
            <a:r>
              <a:rPr lang="el-GR" b="1" dirty="0" err="1"/>
              <a:t>Facebook</a:t>
            </a:r>
            <a:r>
              <a:rPr lang="el-GR" dirty="0"/>
              <a:t>: πολλοί χρήστες μπορούν να είναι μέλη σε πολλές ομάδες.</a:t>
            </a:r>
          </a:p>
          <a:p>
            <a:r>
              <a:rPr lang="el-GR" b="1" dirty="0"/>
              <a:t>Τραγουδιστές – Τραγούδια</a:t>
            </a:r>
            <a:r>
              <a:rPr lang="el-GR" dirty="0"/>
              <a:t>: ένας τραγουδιστής μπορεί να συμμετέχει σε πολλά τραγούδια, και ένα τραγούδι μπορεί να έχει πολλούς τραγουδιστές.</a:t>
            </a:r>
          </a:p>
          <a:p>
            <a:r>
              <a:rPr lang="el-GR" b="1" dirty="0"/>
              <a:t>Ηθοποιοί – Ταινίες</a:t>
            </a:r>
            <a:r>
              <a:rPr lang="el-GR" dirty="0"/>
              <a:t>: πολλοί ηθοποιοί παίζουν σε πολλές ταινίες.</a:t>
            </a:r>
          </a:p>
          <a:p>
            <a:r>
              <a:rPr lang="el-GR" b="1" dirty="0"/>
              <a:t>Μαθητές – Εκδρομές</a:t>
            </a:r>
            <a:r>
              <a:rPr lang="el-GR" dirty="0"/>
              <a:t>: πολλοί μαθητές πάνε σε πολλές εκδρομές.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74104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371</TotalTime>
  <Words>449</Words>
  <Application>Microsoft Office PowerPoint</Application>
  <PresentationFormat>Προβολή στην οθόνη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Austin</vt:lpstr>
      <vt:lpstr>Συστήματα Διαχείρισης Βάσεων Δεδομένων</vt:lpstr>
      <vt:lpstr>Δεδομένα &amp; Πληροφορίες</vt:lpstr>
      <vt:lpstr>Επεξεργασία Δεδομένων</vt:lpstr>
      <vt:lpstr>Προβλήματα με τα Δεδομένα</vt:lpstr>
      <vt:lpstr>Συστήματα Διαχείρισης ΒΔ (ΣΔΒΔ)</vt:lpstr>
      <vt:lpstr>Παράδειγμα: Πελατολόγιο</vt:lpstr>
      <vt:lpstr>Παρουσίαση του PowerPoint</vt:lpstr>
      <vt:lpstr>Οντότητες &amp; Συσχετίσεις</vt:lpstr>
      <vt:lpstr>Παραδείγματα σχέσεων</vt:lpstr>
      <vt:lpstr>Εφαρμογές Βάσεων Δεδομένων</vt:lpstr>
      <vt:lpstr>Quiz / Συζήτηση</vt:lpstr>
      <vt:lpstr>Κλείσιμο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Συστήματα Διαχείρισης Βάσεων Δεδομένων</dc:title>
  <dc:creator>Evi Karageorgiou</dc:creator>
  <dc:description>generated using python-pptx</dc:description>
  <cp:lastModifiedBy>Evi Karageorgiou</cp:lastModifiedBy>
  <cp:revision>17</cp:revision>
  <dcterms:created xsi:type="dcterms:W3CDTF">2013-01-27T09:14:16Z</dcterms:created>
  <dcterms:modified xsi:type="dcterms:W3CDTF">2025-09-28T13:22:18Z</dcterms:modified>
</cp:coreProperties>
</file>