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443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9537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039058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7839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132133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3742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4466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422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665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089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15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444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7075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935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538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004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831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Θεωρία HTML – Βασικές Ετικέτες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37BA4889-5EAC-EA82-9194-3216F4F570F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Έμφαση Κειμένου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&lt;strong&gt;: </a:t>
            </a:r>
            <a:r>
              <a:rPr dirty="0" err="1"/>
              <a:t>Έντονη</a:t>
            </a:r>
            <a:r>
              <a:rPr dirty="0"/>
              <a:t> </a:t>
            </a:r>
            <a:r>
              <a:rPr dirty="0" err="1"/>
              <a:t>έμφ</a:t>
            </a:r>
            <a:r>
              <a:rPr dirty="0"/>
              <a:t>αση (bold)</a:t>
            </a:r>
            <a:endParaRPr lang="en-US" dirty="0"/>
          </a:p>
          <a:p>
            <a:r>
              <a:rPr lang="en-US" dirty="0"/>
              <a:t>&lt;b&gt;:</a:t>
            </a:r>
            <a:r>
              <a:rPr lang="el-GR" dirty="0"/>
              <a:t> Έντονη έμφαση (</a:t>
            </a:r>
            <a:r>
              <a:rPr lang="en-US" dirty="0"/>
              <a:t>bold)</a:t>
            </a:r>
            <a:endParaRPr dirty="0"/>
          </a:p>
          <a:p>
            <a:r>
              <a:rPr dirty="0"/>
              <a:t>&lt;</a:t>
            </a:r>
            <a:r>
              <a:rPr dirty="0" err="1"/>
              <a:t>em</a:t>
            </a:r>
            <a:r>
              <a:rPr dirty="0"/>
              <a:t>&gt;: </a:t>
            </a:r>
            <a:r>
              <a:rPr dirty="0" err="1"/>
              <a:t>Πλάγι</a:t>
            </a:r>
            <a:r>
              <a:rPr dirty="0"/>
              <a:t>α έμφαση (italic)</a:t>
            </a:r>
            <a:endParaRPr lang="en-US" dirty="0"/>
          </a:p>
          <a:p>
            <a:endParaRPr lang="en-US" dirty="0"/>
          </a:p>
          <a:p>
            <a:r>
              <a:rPr lang="el-GR" dirty="0"/>
              <a:t>Μορφοποίηση κειμένου</a:t>
            </a:r>
          </a:p>
          <a:p>
            <a:pPr marL="0" indent="0">
              <a:buNone/>
            </a:pPr>
            <a:r>
              <a:rPr lang="el-GR" dirty="0"/>
              <a:t>&lt;</a:t>
            </a:r>
            <a:r>
              <a:rPr lang="en-US" dirty="0"/>
              <a:t>p style=“font-size:15px”&gt;</a:t>
            </a:r>
            <a:r>
              <a:rPr lang="el-GR" dirty="0"/>
              <a:t>Κείμενο&lt;/</a:t>
            </a:r>
            <a:r>
              <a:rPr lang="en-US"/>
              <a:t>p&gt;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Τι είναι η HTML;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Γλώσσ</a:t>
            </a:r>
            <a:r>
              <a:rPr dirty="0"/>
              <a:t>α σήμανσης (markup language)</a:t>
            </a:r>
          </a:p>
          <a:p>
            <a:r>
              <a:rPr dirty="0" err="1"/>
              <a:t>Δημιουργεί</a:t>
            </a:r>
            <a:r>
              <a:rPr dirty="0"/>
              <a:t> </a:t>
            </a:r>
            <a:r>
              <a:rPr dirty="0" err="1"/>
              <a:t>τον</a:t>
            </a:r>
            <a:r>
              <a:rPr dirty="0"/>
              <a:t> </a:t>
            </a:r>
            <a:r>
              <a:rPr dirty="0" err="1"/>
              <a:t>σκελετό</a:t>
            </a:r>
            <a:r>
              <a:rPr dirty="0"/>
              <a:t> </a:t>
            </a:r>
            <a:r>
              <a:rPr dirty="0" err="1"/>
              <a:t>μι</a:t>
            </a:r>
            <a:r>
              <a:rPr dirty="0"/>
              <a:t>ας ιστοσελίδας</a:t>
            </a:r>
          </a:p>
          <a:p>
            <a:r>
              <a:rPr dirty="0"/>
              <a:t>Απ</a:t>
            </a:r>
            <a:r>
              <a:rPr dirty="0" err="1"/>
              <a:t>οτελείτ</a:t>
            </a:r>
            <a:r>
              <a:rPr dirty="0"/>
              <a:t>αι από στοιχεία (elements) και ετικέτες (tags)</a:t>
            </a:r>
          </a:p>
          <a:p>
            <a:r>
              <a:rPr dirty="0" err="1"/>
              <a:t>Εκτελείτ</a:t>
            </a:r>
            <a:r>
              <a:rPr dirty="0"/>
              <a:t>αι από τον φυλλομετρητή (browser)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Βα</a:t>
            </a:r>
            <a:r>
              <a:rPr dirty="0" err="1"/>
              <a:t>σική</a:t>
            </a:r>
            <a:r>
              <a:rPr dirty="0"/>
              <a:t> </a:t>
            </a:r>
            <a:r>
              <a:rPr dirty="0" err="1"/>
              <a:t>Δομή</a:t>
            </a:r>
            <a:r>
              <a:rPr dirty="0"/>
              <a:t> HTML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dirty="0"/>
              <a:t>&lt;!DOCTYPE html&gt;</a:t>
            </a:r>
          </a:p>
          <a:p>
            <a:pPr marL="0" indent="0">
              <a:buNone/>
            </a:pPr>
            <a:r>
              <a:rPr dirty="0"/>
              <a:t>&lt;html&gt;</a:t>
            </a:r>
          </a:p>
          <a:p>
            <a:pPr marL="0" indent="0">
              <a:buNone/>
            </a:pPr>
            <a:r>
              <a:rPr dirty="0"/>
              <a:t>  &lt;head&gt;</a:t>
            </a:r>
          </a:p>
          <a:p>
            <a:pPr marL="400050" lvl="1" indent="0">
              <a:buNone/>
            </a:pPr>
            <a:r>
              <a:rPr dirty="0"/>
              <a:t>    &lt;title&gt;</a:t>
            </a:r>
            <a:r>
              <a:rPr dirty="0" err="1"/>
              <a:t>Τίτλος</a:t>
            </a:r>
            <a:r>
              <a:rPr dirty="0"/>
              <a:t>&lt;/title&gt;</a:t>
            </a:r>
            <a:endParaRPr lang="el-GR" dirty="0"/>
          </a:p>
          <a:p>
            <a:pPr marL="400050" lvl="1" indent="0">
              <a:buNone/>
            </a:pPr>
            <a:r>
              <a:rPr lang="en-US" dirty="0"/>
              <a:t>    &lt;meta charset=“utf-8” /&gt;</a:t>
            </a:r>
            <a:endParaRPr dirty="0"/>
          </a:p>
          <a:p>
            <a:pPr marL="0" indent="0">
              <a:buNone/>
            </a:pPr>
            <a:r>
              <a:rPr dirty="0"/>
              <a:t>  &lt;/head&gt;</a:t>
            </a:r>
          </a:p>
          <a:p>
            <a:pPr marL="0" indent="0">
              <a:buNone/>
            </a:pPr>
            <a:r>
              <a:rPr dirty="0"/>
              <a:t>  &lt;body&gt;</a:t>
            </a:r>
          </a:p>
          <a:p>
            <a:pPr marL="0" indent="0">
              <a:buNone/>
            </a:pPr>
            <a:r>
              <a:rPr dirty="0"/>
              <a:t>    </a:t>
            </a:r>
            <a:r>
              <a:rPr dirty="0" err="1"/>
              <a:t>Περιεχόμενο</a:t>
            </a:r>
            <a:endParaRPr dirty="0"/>
          </a:p>
          <a:p>
            <a:pPr marL="0" indent="0">
              <a:buNone/>
            </a:pPr>
            <a:r>
              <a:rPr dirty="0"/>
              <a:t>  &lt;/body&gt;</a:t>
            </a:r>
          </a:p>
          <a:p>
            <a:pPr marL="0" indent="0">
              <a:buNone/>
            </a:pPr>
            <a:r>
              <a:rPr dirty="0"/>
              <a:t>&lt;/html&gt;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&lt;head&gt; και &lt;body&gt;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&lt;head&gt;:</a:t>
            </a:r>
            <a:endParaRPr lang="en-US" dirty="0"/>
          </a:p>
          <a:p>
            <a:r>
              <a:rPr dirty="0"/>
              <a:t> </a:t>
            </a:r>
            <a:r>
              <a:rPr dirty="0" err="1"/>
              <a:t>Περιέχει</a:t>
            </a:r>
            <a:r>
              <a:rPr dirty="0"/>
              <a:t> π</a:t>
            </a:r>
            <a:r>
              <a:rPr dirty="0" err="1"/>
              <a:t>ληροφορίες</a:t>
            </a:r>
            <a:r>
              <a:rPr dirty="0"/>
              <a:t> </a:t>
            </a:r>
            <a:r>
              <a:rPr dirty="0" err="1"/>
              <a:t>γι</a:t>
            </a:r>
            <a:r>
              <a:rPr dirty="0"/>
              <a:t>α τη σελίδα (title, meta, css)</a:t>
            </a:r>
          </a:p>
          <a:p>
            <a:endParaRPr dirty="0"/>
          </a:p>
          <a:p>
            <a:pPr marL="0" indent="0">
              <a:buNone/>
            </a:pPr>
            <a:r>
              <a:rPr dirty="0"/>
              <a:t>&lt;body&gt;</a:t>
            </a:r>
          </a:p>
          <a:p>
            <a:r>
              <a:rPr dirty="0" err="1"/>
              <a:t>Περιέχει</a:t>
            </a:r>
            <a:r>
              <a:rPr dirty="0"/>
              <a:t> </a:t>
            </a:r>
            <a:r>
              <a:rPr dirty="0" err="1"/>
              <a:t>όλο</a:t>
            </a:r>
            <a:r>
              <a:rPr dirty="0"/>
              <a:t> </a:t>
            </a:r>
            <a:r>
              <a:rPr dirty="0" err="1"/>
              <a:t>το</a:t>
            </a:r>
            <a:r>
              <a:rPr dirty="0"/>
              <a:t> </a:t>
            </a:r>
            <a:r>
              <a:rPr dirty="0" err="1"/>
              <a:t>ορ</a:t>
            </a:r>
            <a:r>
              <a:rPr dirty="0"/>
              <a:t>ατό περιεχόμενο της σελίδας</a:t>
            </a:r>
          </a:p>
          <a:p>
            <a:r>
              <a:rPr dirty="0" err="1"/>
              <a:t>Κείμεν</a:t>
            </a:r>
            <a:r>
              <a:rPr dirty="0"/>
              <a:t>α, εικόνες, συνδέσμους, λίστες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 err="1"/>
              <a:t>Ετικέτες</a:t>
            </a:r>
            <a:r>
              <a:rPr dirty="0"/>
              <a:t> </a:t>
            </a:r>
            <a:r>
              <a:rPr dirty="0" err="1"/>
              <a:t>Τίτλων</a:t>
            </a:r>
            <a:r>
              <a:rPr lang="en-US" dirty="0"/>
              <a:t>/</a:t>
            </a:r>
            <a:r>
              <a:rPr lang="el-GR" dirty="0"/>
              <a:t>Επικεφαλίδες</a:t>
            </a:r>
            <a:r>
              <a:rPr dirty="0"/>
              <a:t> &lt;h1&gt;</a:t>
            </a:r>
            <a:r>
              <a:rPr lang="el-GR" dirty="0"/>
              <a:t>…</a:t>
            </a:r>
            <a:r>
              <a:rPr dirty="0"/>
              <a:t>&lt;h6&gt;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&lt;h1&gt;: </a:t>
            </a:r>
            <a:r>
              <a:rPr dirty="0" err="1"/>
              <a:t>Μεγ</a:t>
            </a:r>
            <a:r>
              <a:rPr dirty="0"/>
              <a:t>αλύτερος τίτλος</a:t>
            </a:r>
          </a:p>
          <a:p>
            <a:r>
              <a:rPr dirty="0"/>
              <a:t>&lt;h6&gt;: </a:t>
            </a:r>
            <a:r>
              <a:rPr dirty="0" err="1"/>
              <a:t>Μικρότερος</a:t>
            </a:r>
            <a:r>
              <a:rPr dirty="0"/>
              <a:t> </a:t>
            </a:r>
            <a:r>
              <a:rPr dirty="0" err="1"/>
              <a:t>τίτλος</a:t>
            </a:r>
            <a:endParaRPr dirty="0"/>
          </a:p>
          <a:p>
            <a:r>
              <a:rPr dirty="0" err="1"/>
              <a:t>Χρησιμο</a:t>
            </a:r>
            <a:r>
              <a:rPr dirty="0"/>
              <a:t>ποιούνται για δομή και ιεραρχία περιεχομένου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Παράγραφοι &amp; Διαχωρισμός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&lt;p&gt;: </a:t>
            </a:r>
            <a:r>
              <a:rPr dirty="0" err="1"/>
              <a:t>Δημιουργεί</a:t>
            </a:r>
            <a:r>
              <a:rPr dirty="0"/>
              <a:t> πα</a:t>
            </a:r>
            <a:r>
              <a:rPr dirty="0" err="1"/>
              <a:t>ράγρ</a:t>
            </a:r>
            <a:r>
              <a:rPr dirty="0"/>
              <a:t>αφο</a:t>
            </a:r>
          </a:p>
          <a:p>
            <a:r>
              <a:rPr dirty="0"/>
              <a:t>&lt;</a:t>
            </a:r>
            <a:r>
              <a:rPr dirty="0" err="1"/>
              <a:t>br</a:t>
            </a:r>
            <a:r>
              <a:rPr dirty="0"/>
              <a:t>&gt;: </a:t>
            </a:r>
            <a:r>
              <a:rPr dirty="0" err="1"/>
              <a:t>Αλλ</a:t>
            </a:r>
            <a:r>
              <a:rPr dirty="0"/>
              <a:t>αγή γραμμής (self-closing)</a:t>
            </a:r>
          </a:p>
          <a:p>
            <a:r>
              <a:rPr dirty="0"/>
              <a:t>&lt;</a:t>
            </a:r>
            <a:r>
              <a:rPr dirty="0" err="1"/>
              <a:t>hr</a:t>
            </a:r>
            <a:r>
              <a:rPr dirty="0"/>
              <a:t>&gt;: </a:t>
            </a:r>
            <a:r>
              <a:rPr dirty="0" err="1"/>
              <a:t>Οριζόντι</a:t>
            </a:r>
            <a:r>
              <a:rPr dirty="0"/>
              <a:t>α γραμμή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Εισαγωγή Εικόνων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&lt;</a:t>
            </a:r>
            <a:r>
              <a:rPr dirty="0" err="1"/>
              <a:t>img</a:t>
            </a:r>
            <a:r>
              <a:rPr dirty="0"/>
              <a:t> </a:t>
            </a:r>
            <a:r>
              <a:rPr dirty="0" err="1"/>
              <a:t>src</a:t>
            </a:r>
            <a:r>
              <a:rPr dirty="0"/>
              <a:t>="photo.jpg" alt="π</a:t>
            </a:r>
            <a:r>
              <a:rPr dirty="0" err="1"/>
              <a:t>εριγρ</a:t>
            </a:r>
            <a:r>
              <a:rPr dirty="0"/>
              <a:t>αφή"&gt;</a:t>
            </a:r>
          </a:p>
          <a:p>
            <a:pPr lvl="1"/>
            <a:r>
              <a:rPr dirty="0"/>
              <a:t> </a:t>
            </a:r>
            <a:r>
              <a:rPr dirty="0" err="1"/>
              <a:t>src</a:t>
            </a:r>
            <a:r>
              <a:rPr dirty="0"/>
              <a:t>: </a:t>
            </a:r>
            <a:r>
              <a:rPr dirty="0" err="1"/>
              <a:t>Δι</a:t>
            </a:r>
            <a:r>
              <a:rPr dirty="0"/>
              <a:t>αδρομή εικόνας</a:t>
            </a:r>
          </a:p>
          <a:p>
            <a:pPr lvl="1"/>
            <a:r>
              <a:rPr dirty="0"/>
              <a:t> alt: </a:t>
            </a:r>
            <a:r>
              <a:rPr dirty="0" err="1"/>
              <a:t>Κείμενο</a:t>
            </a:r>
            <a:r>
              <a:rPr dirty="0"/>
              <a:t> </a:t>
            </a:r>
            <a:r>
              <a:rPr dirty="0" err="1"/>
              <a:t>εν</a:t>
            </a:r>
            <a:r>
              <a:rPr dirty="0"/>
              <a:t>αλλακτικής περιγραφής</a:t>
            </a:r>
          </a:p>
          <a:p>
            <a:pPr lvl="1"/>
            <a:r>
              <a:rPr dirty="0"/>
              <a:t> </a:t>
            </a:r>
            <a:r>
              <a:rPr dirty="0" err="1"/>
              <a:t>Δεν</a:t>
            </a:r>
            <a:r>
              <a:rPr dirty="0"/>
              <a:t> </a:t>
            </a:r>
            <a:r>
              <a:rPr dirty="0" err="1"/>
              <a:t>χρειάζετ</a:t>
            </a:r>
            <a:r>
              <a:rPr dirty="0"/>
              <a:t>αι κλείσιμο tag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Υπ</a:t>
            </a:r>
            <a:r>
              <a:rPr dirty="0" err="1"/>
              <a:t>ερσύνδεσμοι</a:t>
            </a:r>
            <a:r>
              <a:rPr lang="el-GR" dirty="0"/>
              <a:t>/</a:t>
            </a:r>
            <a:r>
              <a:rPr lang="en-US" dirty="0"/>
              <a:t>links</a:t>
            </a:r>
            <a:r>
              <a:rPr dirty="0"/>
              <a:t> &lt;a&gt;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&lt;a </a:t>
            </a:r>
            <a:r>
              <a:rPr dirty="0" err="1"/>
              <a:t>href</a:t>
            </a:r>
            <a:r>
              <a:rPr dirty="0"/>
              <a:t>="https://example.com"&gt;</a:t>
            </a:r>
            <a:r>
              <a:rPr dirty="0" err="1"/>
              <a:t>Κείμενο</a:t>
            </a:r>
            <a:r>
              <a:rPr dirty="0"/>
              <a:t>&lt;/a&gt;</a:t>
            </a:r>
          </a:p>
          <a:p>
            <a:pPr lvl="1"/>
            <a:r>
              <a:rPr dirty="0" err="1"/>
              <a:t>href</a:t>
            </a:r>
            <a:r>
              <a:rPr dirty="0"/>
              <a:t>: Η </a:t>
            </a:r>
            <a:r>
              <a:rPr dirty="0" err="1"/>
              <a:t>διεύθυνση</a:t>
            </a:r>
            <a:endParaRPr dirty="0"/>
          </a:p>
          <a:p>
            <a:pPr lvl="1"/>
            <a:r>
              <a:rPr dirty="0"/>
              <a:t>target="_blank": </a:t>
            </a:r>
            <a:r>
              <a:rPr dirty="0" err="1"/>
              <a:t>Ανοίγει</a:t>
            </a:r>
            <a:r>
              <a:rPr dirty="0"/>
              <a:t> </a:t>
            </a:r>
            <a:r>
              <a:rPr dirty="0" err="1"/>
              <a:t>σε</a:t>
            </a:r>
            <a:r>
              <a:rPr dirty="0"/>
              <a:t> </a:t>
            </a:r>
            <a:r>
              <a:rPr dirty="0" err="1"/>
              <a:t>νέ</a:t>
            </a:r>
            <a:r>
              <a:rPr dirty="0"/>
              <a:t>α καρτέλα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Λίστες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&lt;ul&gt;: </a:t>
            </a:r>
            <a:r>
              <a:rPr dirty="0" err="1"/>
              <a:t>Μη</a:t>
            </a:r>
            <a:r>
              <a:rPr dirty="0"/>
              <a:t> α</a:t>
            </a:r>
            <a:r>
              <a:rPr dirty="0" err="1"/>
              <a:t>ριθμημένη</a:t>
            </a:r>
            <a:r>
              <a:rPr dirty="0"/>
              <a:t> </a:t>
            </a:r>
            <a:r>
              <a:rPr dirty="0" err="1"/>
              <a:t>λίστ</a:t>
            </a:r>
            <a:r>
              <a:rPr dirty="0"/>
              <a:t>α (bullets)</a:t>
            </a:r>
          </a:p>
          <a:p>
            <a:pPr lvl="1"/>
            <a:r>
              <a:rPr dirty="0"/>
              <a:t>&lt;</a:t>
            </a:r>
            <a:r>
              <a:rPr dirty="0" err="1"/>
              <a:t>ol</a:t>
            </a:r>
            <a:r>
              <a:rPr dirty="0"/>
              <a:t>&gt;: </a:t>
            </a:r>
            <a:r>
              <a:rPr dirty="0" err="1"/>
              <a:t>Αριθμημένη</a:t>
            </a:r>
            <a:r>
              <a:rPr dirty="0"/>
              <a:t> </a:t>
            </a:r>
            <a:r>
              <a:rPr dirty="0" err="1"/>
              <a:t>λίστ</a:t>
            </a:r>
            <a:r>
              <a:rPr dirty="0"/>
              <a:t>α</a:t>
            </a:r>
          </a:p>
          <a:p>
            <a:pPr lvl="1"/>
            <a:r>
              <a:rPr dirty="0"/>
              <a:t>&lt;li&gt;: </a:t>
            </a:r>
            <a:r>
              <a:rPr dirty="0" err="1"/>
              <a:t>Στοιχείο</a:t>
            </a:r>
            <a:r>
              <a:rPr dirty="0"/>
              <a:t> </a:t>
            </a:r>
            <a:r>
              <a:rPr dirty="0" err="1"/>
              <a:t>λίστ</a:t>
            </a:r>
            <a:r>
              <a:rPr dirty="0"/>
              <a:t>ας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</TotalTime>
  <Words>296</Words>
  <Application>Microsoft Office PowerPoint</Application>
  <PresentationFormat>On-screen Show (4:3)</PresentationFormat>
  <Paragraphs>52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Trebuchet MS</vt:lpstr>
      <vt:lpstr>Wingdings 3</vt:lpstr>
      <vt:lpstr>Facet</vt:lpstr>
      <vt:lpstr>Θεωρία HTML – Βασικές Ετικέτες</vt:lpstr>
      <vt:lpstr>Τι είναι η HTML;</vt:lpstr>
      <vt:lpstr>Βασική Δομή HTML</vt:lpstr>
      <vt:lpstr>&lt;head&gt; και &lt;body&gt;</vt:lpstr>
      <vt:lpstr>Ετικέτες Τίτλων/Επικεφαλίδες &lt;h1&gt;…&lt;h6&gt;</vt:lpstr>
      <vt:lpstr>Παράγραφοι &amp; Διαχωρισμός</vt:lpstr>
      <vt:lpstr>Εισαγωγή Εικόνων</vt:lpstr>
      <vt:lpstr>Υπερσύνδεσμοι/links &lt;a&gt;</vt:lpstr>
      <vt:lpstr>Λίστες</vt:lpstr>
      <vt:lpstr>Έμφαση Κειμένου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Evi Karageorgiou</cp:lastModifiedBy>
  <cp:revision>4</cp:revision>
  <dcterms:created xsi:type="dcterms:W3CDTF">2013-01-27T09:14:16Z</dcterms:created>
  <dcterms:modified xsi:type="dcterms:W3CDTF">2025-11-30T18:50:20Z</dcterms:modified>
  <cp:category/>
</cp:coreProperties>
</file>