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67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8313" y="1196975"/>
            <a:ext cx="8207375" cy="108267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9900" y="2422525"/>
            <a:ext cx="8212138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3A1C593-65D0-4073-BCC9-577B9352EA97}" type="datetimeFigureOut">
              <a:rPr lang="en-US" smtClean="0">
                <a:solidFill>
                  <a:srgbClr val="000000"/>
                </a:solidFill>
              </a:rPr>
              <a:pPr/>
              <a:t>3/16/2025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B618960-8005-486C-9A75-10CB2AAC16F9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91669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srgbClr val="000000"/>
                </a:solidFill>
              </a:rPr>
              <a:pPr/>
              <a:t>3/16/2025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275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srgbClr val="000000"/>
                </a:solidFill>
              </a:rPr>
              <a:pPr/>
              <a:t>3/16/2025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3870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srgbClr val="000000"/>
                </a:solidFill>
              </a:rPr>
              <a:pPr/>
              <a:t>3/16/2025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194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srgbClr val="000000"/>
                </a:solidFill>
              </a:rPr>
              <a:pPr/>
              <a:t>3/16/2025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56600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srgbClr val="000000"/>
                </a:solidFill>
              </a:rPr>
              <a:pPr/>
              <a:t>3/16/2025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65323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74750"/>
            <a:ext cx="4038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74750"/>
            <a:ext cx="4038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srgbClr val="000000"/>
                </a:solidFill>
              </a:rPr>
              <a:pPr/>
              <a:t>3/16/2025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02414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srgbClr val="000000"/>
                </a:solidFill>
              </a:rPr>
              <a:pPr/>
              <a:t>3/16/2025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50897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srgbClr val="000000"/>
                </a:solidFill>
              </a:rPr>
              <a:pPr/>
              <a:t>3/16/2025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00323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srgbClr val="000000"/>
                </a:solidFill>
              </a:rPr>
              <a:pPr/>
              <a:t>3/16/2025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668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srgbClr val="000000"/>
                </a:solidFill>
              </a:rPr>
              <a:pPr/>
              <a:t>3/16/2025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09451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6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srgbClr val="000000"/>
                </a:solidFill>
              </a:rPr>
              <a:pPr/>
              <a:t>3/16/2025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41191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91567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457200" y="190501"/>
            <a:ext cx="82296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457200" y="1174750"/>
            <a:ext cx="82296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63A1C593-65D0-4073-BCC9-577B9352EA97}" type="datetimeFigureOut">
              <a:rPr lang="en-US" smtClean="0">
                <a:solidFill>
                  <a:srgbClr val="000000"/>
                </a:solidFill>
              </a:rPr>
              <a:pPr/>
              <a:t>3/16/2025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B618960-8005-486C-9A75-10CB2AAC16F9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204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A7E2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 anchorCtr="0"/>
          <a:lstStyle/>
          <a:p>
            <a:pPr algn="ctr"/>
            <a:r>
              <a:rPr lang="el-GR" dirty="0">
                <a:solidFill>
                  <a:schemeClr val="bg1"/>
                </a:solidFill>
              </a:rPr>
              <a:t>Κανόνες </a:t>
            </a:r>
            <a:r>
              <a:rPr lang="el-GR" altLang="en-US" dirty="0">
                <a:solidFill>
                  <a:schemeClr val="bg1"/>
                </a:solidFill>
              </a:rPr>
              <a:t>για εγκύους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08050"/>
            <a:ext cx="8435280" cy="5683250"/>
          </a:xfrm>
        </p:spPr>
        <p:txBody>
          <a:bodyPr/>
          <a:lstStyle/>
          <a:p>
            <a:r>
              <a:rPr lang="el-GR" altLang="en-US" sz="2800" dirty="0"/>
              <a:t>Όχι τσιγάρο</a:t>
            </a:r>
          </a:p>
          <a:p>
            <a:r>
              <a:rPr lang="el-GR" altLang="en-US" sz="2800" dirty="0"/>
              <a:t>Όχι ναρκωτικά</a:t>
            </a:r>
          </a:p>
          <a:p>
            <a:r>
              <a:rPr lang="el-GR" altLang="en-US" sz="2800" dirty="0"/>
              <a:t>Όχι φάρμακα</a:t>
            </a:r>
          </a:p>
          <a:p>
            <a:r>
              <a:rPr lang="el-GR" altLang="en-US" sz="2800" dirty="0"/>
              <a:t>Όχι χημικά (π.χ. </a:t>
            </a:r>
            <a:r>
              <a:rPr lang="el-GR" altLang="en-US" sz="2800" dirty="0" smtClean="0"/>
              <a:t>βαφές</a:t>
            </a:r>
            <a:r>
              <a:rPr lang="el-GR" altLang="en-US" sz="2800" dirty="0" smtClean="0"/>
              <a:t>)</a:t>
            </a:r>
            <a:endParaRPr lang="el-GR" altLang="en-US" sz="2800" dirty="0"/>
          </a:p>
          <a:p>
            <a:r>
              <a:rPr lang="el-GR" altLang="en-US" sz="2800" dirty="0"/>
              <a:t>Όχι ποτό</a:t>
            </a:r>
          </a:p>
          <a:p>
            <a:r>
              <a:rPr lang="el-GR" altLang="en-US" sz="2800" dirty="0"/>
              <a:t>Όχι πολλή καφεΐνη</a:t>
            </a:r>
          </a:p>
          <a:p>
            <a:r>
              <a:rPr lang="el-GR" altLang="en-US" sz="2800" dirty="0"/>
              <a:t>Όχι βάρη</a:t>
            </a:r>
          </a:p>
          <a:p>
            <a:r>
              <a:rPr lang="el-GR" altLang="en-US" sz="2800" dirty="0"/>
              <a:t>Όχι κούραση</a:t>
            </a:r>
          </a:p>
          <a:p>
            <a:r>
              <a:rPr lang="el-GR" altLang="en-US" sz="2800" dirty="0"/>
              <a:t>Όχι στρες</a:t>
            </a:r>
          </a:p>
          <a:p>
            <a:r>
              <a:rPr lang="el-GR" altLang="en-US" sz="2800" dirty="0"/>
              <a:t>Όχι σκύψιμο</a:t>
            </a:r>
          </a:p>
          <a:p>
            <a:r>
              <a:rPr lang="el-GR" altLang="en-US" sz="2800" dirty="0"/>
              <a:t>Όχι ακτινοβολίες</a:t>
            </a:r>
          </a:p>
          <a:p>
            <a:endParaRPr lang="el-GR" altLang="en-US" sz="2800" dirty="0"/>
          </a:p>
        </p:txBody>
      </p:sp>
      <p:sp>
        <p:nvSpPr>
          <p:cNvPr id="5" name="Text Box 4"/>
          <p:cNvSpPr txBox="1"/>
          <p:nvPr/>
        </p:nvSpPr>
        <p:spPr>
          <a:xfrm>
            <a:off x="4644008" y="908051"/>
            <a:ext cx="387096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charset="0"/>
              <a:buChar char="ü"/>
            </a:pPr>
            <a:r>
              <a:rPr lang="el-GR" altLang="en-US" sz="2800" dirty="0">
                <a:solidFill>
                  <a:srgbClr val="000000"/>
                </a:solidFill>
              </a:rPr>
              <a:t> Ισορροπημένη διατροφή</a:t>
            </a:r>
          </a:p>
          <a:p>
            <a:pPr marL="285750" indent="-285750">
              <a:buFont typeface="Wingdings" panose="05000000000000000000" charset="0"/>
              <a:buChar char="ü"/>
            </a:pPr>
            <a:r>
              <a:rPr lang="el-GR" altLang="en-US" sz="2800" dirty="0">
                <a:solidFill>
                  <a:srgbClr val="000000"/>
                </a:solidFill>
              </a:rPr>
              <a:t> Ηρεμία</a:t>
            </a:r>
          </a:p>
          <a:p>
            <a:pPr marL="285750" indent="-285750">
              <a:buFont typeface="Wingdings" panose="05000000000000000000" charset="0"/>
              <a:buChar char="ü"/>
            </a:pPr>
            <a:r>
              <a:rPr lang="el-GR" altLang="en-US" sz="2800" dirty="0">
                <a:solidFill>
                  <a:srgbClr val="000000"/>
                </a:solidFill>
              </a:rPr>
              <a:t> Ασφάλεια</a:t>
            </a:r>
          </a:p>
          <a:p>
            <a:pPr marL="285750" indent="-285750">
              <a:buFont typeface="Wingdings" panose="05000000000000000000" charset="0"/>
              <a:buChar char="ü"/>
            </a:pPr>
            <a:r>
              <a:rPr lang="el-GR" altLang="en-US" sz="2800" dirty="0">
                <a:solidFill>
                  <a:srgbClr val="000000"/>
                </a:solidFill>
              </a:rPr>
              <a:t> Χαλαρή γυμναστική</a:t>
            </a:r>
          </a:p>
          <a:p>
            <a:pPr marL="285750" indent="-285750">
              <a:buFont typeface="Wingdings" panose="05000000000000000000" charset="0"/>
              <a:buChar char="ü"/>
            </a:pPr>
            <a:r>
              <a:rPr lang="el-GR" altLang="en-US" sz="2800" dirty="0">
                <a:solidFill>
                  <a:srgbClr val="000000"/>
                </a:solidFill>
              </a:rPr>
              <a:t> Αποφυγή κόσμου (προστασία από ιώσεις)</a:t>
            </a:r>
          </a:p>
        </p:txBody>
      </p:sp>
    </p:spTree>
    <p:extLst>
      <p:ext uri="{BB962C8B-B14F-4D97-AF65-F5344CB8AC3E}">
        <p14:creationId xmlns:p14="http://schemas.microsoft.com/office/powerpoint/2010/main" val="132973164"/>
      </p:ext>
    </p:extLst>
  </p:cSld>
  <p:clrMapOvr>
    <a:masterClrMapping/>
  </p:clrMapOvr>
</p:sld>
</file>

<file path=ppt/theme/theme1.xml><?xml version="1.0" encoding="utf-8"?>
<a:theme xmlns:a="http://schemas.openxmlformats.org/drawingml/2006/main" name="Blue Waves">
  <a:themeElements>
    <a:clrScheme name="Blu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Blu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lu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Προβολή στην οθόνη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Blue Waves</vt:lpstr>
      <vt:lpstr>Κανόνες για εγκύους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Κανόνες για εγκύους</dc:title>
  <dc:creator>Στέργιος Παπουτσόγλου</dc:creator>
  <cp:lastModifiedBy>Στέργιος Παπουτσόγλου</cp:lastModifiedBy>
  <cp:revision>1</cp:revision>
  <dcterms:created xsi:type="dcterms:W3CDTF">2025-03-16T09:54:11Z</dcterms:created>
  <dcterms:modified xsi:type="dcterms:W3CDTF">2025-03-16T09:55:31Z</dcterms:modified>
</cp:coreProperties>
</file>