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B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EB22DD-D3CD-4B0E-A9DC-7CEBAF756681}" v="2968" dt="2024-01-15T21:43:20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15/1/2024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3" descr="20 Hình ảnh viên kim cương long lanh đẹp nhất thế giới">
            <a:extLst>
              <a:ext uri="{FF2B5EF4-FFF2-40B4-BE49-F238E27FC236}">
                <a16:creationId xmlns:a16="http://schemas.microsoft.com/office/drawing/2014/main" id="{C6DAEA04-013B-5224-FFE7-4E5031A0F0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315" r="-1" b="17666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C46D32C-B2F4-D828-D0AF-24F49B49974B}"/>
              </a:ext>
            </a:extLst>
          </p:cNvPr>
          <p:cNvSpPr txBox="1"/>
          <p:nvPr/>
        </p:nvSpPr>
        <p:spPr>
          <a:xfrm>
            <a:off x="1524000" y="1122363"/>
            <a:ext cx="9144000" cy="306324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ΤΟ ΠΡΟΤΥΠΟ ΜΟΥ</a:t>
            </a:r>
            <a:endParaRPr lang="en-US" sz="66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61DC183-07AE-409A-AB63-34A0C77B60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464369-70FA-42AF-948F-80664CA7B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146816"/>
          </a:xfrm>
          <a:prstGeom prst="rect">
            <a:avLst/>
          </a:prstGeom>
          <a:solidFill>
            <a:schemeClr val="bg1">
              <a:lumMod val="8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32BF48-8F6A-C0C5-9079-576F75014497}"/>
              </a:ext>
            </a:extLst>
          </p:cNvPr>
          <p:cNvSpPr txBox="1"/>
          <p:nvPr/>
        </p:nvSpPr>
        <p:spPr>
          <a:xfrm>
            <a:off x="587988" y="2620641"/>
            <a:ext cx="5837750" cy="302370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Σας </a:t>
            </a:r>
            <a:r>
              <a:rPr lang="en-US" sz="2000" b="1" err="1"/>
              <a:t>ευχ</a:t>
            </a:r>
            <a:r>
              <a:rPr lang="en-US" sz="2000" b="1" dirty="0"/>
              <a:t>α</a:t>
            </a:r>
            <a:r>
              <a:rPr lang="en-US" sz="2000" b="1" err="1"/>
              <a:t>ριστώ</a:t>
            </a:r>
            <a:r>
              <a:rPr lang="en-US" sz="2000" b="1" dirty="0"/>
              <a:t> </a:t>
            </a:r>
            <a:r>
              <a:rPr lang="en-US" sz="2000" b="1" err="1"/>
              <a:t>γι</a:t>
            </a:r>
            <a:r>
              <a:rPr lang="en-US" sz="2000" b="1" dirty="0"/>
              <a:t>α </a:t>
            </a:r>
            <a:r>
              <a:rPr lang="en-US" sz="2000" b="1" err="1"/>
              <a:t>τον</a:t>
            </a:r>
            <a:r>
              <a:rPr lang="en-US" sz="2000" b="1" dirty="0"/>
              <a:t> </a:t>
            </a:r>
            <a:r>
              <a:rPr lang="en-US" sz="2000" b="1" err="1"/>
              <a:t>χρόνο</a:t>
            </a:r>
            <a:r>
              <a:rPr lang="en-US" sz="2000" b="1" dirty="0"/>
              <a:t> σας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ea typeface="Calibri"/>
                <a:cs typeface="Calibri"/>
              </a:rPr>
              <a:t>Σπ</a:t>
            </a:r>
            <a:r>
              <a:rPr lang="en-US" sz="1600" err="1">
                <a:ea typeface="Calibri"/>
                <a:cs typeface="Calibri"/>
              </a:rPr>
              <a:t>ύρος</a:t>
            </a:r>
            <a:r>
              <a:rPr lang="en-US" sz="1600" dirty="0">
                <a:ea typeface="Calibri"/>
                <a:cs typeface="Calibri"/>
              </a:rPr>
              <a:t> </a:t>
            </a:r>
            <a:r>
              <a:rPr lang="en-US" sz="1600" err="1">
                <a:ea typeface="Calibri"/>
                <a:cs typeface="Calibri"/>
              </a:rPr>
              <a:t>Κωτούλ</a:t>
            </a:r>
            <a:r>
              <a:rPr lang="en-US" sz="1600" dirty="0">
                <a:ea typeface="Calibri"/>
                <a:cs typeface="Calibri"/>
              </a:rPr>
              <a:t>ας Α'2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604B49-AD5C-4590-B051-06C8222E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669568" y="277912"/>
            <a:ext cx="524256" cy="118633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552A98-EF7D-4D42-AB69-066B786AB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5447" y="399675"/>
            <a:ext cx="4647368" cy="5809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Εικόνα 2" descr="lauyeelosophy: Time is but a Marking">
            <a:extLst>
              <a:ext uri="{FF2B5EF4-FFF2-40B4-BE49-F238E27FC236}">
                <a16:creationId xmlns:a16="http://schemas.microsoft.com/office/drawing/2014/main" id="{4F2B7382-E6FC-7B77-2606-19D58A89A7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1373" y="1229238"/>
            <a:ext cx="4235516" cy="415080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176E-454C-437C-B0FC-9B82FCF32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774185" y="6131892"/>
            <a:ext cx="524256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12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83842D-857E-387F-7934-10EB0C5A3273}"/>
              </a:ext>
            </a:extLst>
          </p:cNvPr>
          <p:cNvSpPr txBox="1"/>
          <p:nvPr/>
        </p:nvSpPr>
        <p:spPr>
          <a:xfrm>
            <a:off x="640461" y="2759583"/>
            <a:ext cx="3343275" cy="244868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fontScale="92500"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200" b="1" dirty="0"/>
              <a:t> </a:t>
            </a:r>
            <a:r>
              <a:rPr lang="en-US" sz="2200" b="1" dirty="0" err="1"/>
              <a:t>Στή</a:t>
            </a:r>
            <a:r>
              <a:rPr lang="en-US" sz="2200" b="1" dirty="0"/>
              <a:t>β</a:t>
            </a:r>
            <a:r>
              <a:rPr lang="en-US" sz="2200" b="1" dirty="0" err="1"/>
              <a:t>εν</a:t>
            </a:r>
            <a:r>
              <a:rPr lang="en-US" sz="2200" b="1" dirty="0"/>
              <a:t> </a:t>
            </a:r>
            <a:r>
              <a:rPr lang="en-US" sz="2200" b="1" dirty="0" err="1"/>
              <a:t>Χόκινγκ</a:t>
            </a:r>
            <a:endParaRPr lang="el-GR" dirty="0" err="1">
              <a:ea typeface="Calibri" panose="020F0502020204030204"/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 err="1"/>
              <a:t>Ήτ</a:t>
            </a:r>
            <a:r>
              <a:rPr lang="en-US" sz="2200" dirty="0"/>
              <a:t>αν β</a:t>
            </a:r>
            <a:r>
              <a:rPr lang="en-US" sz="2200" dirty="0" err="1"/>
              <a:t>ρετ</a:t>
            </a:r>
            <a:r>
              <a:rPr lang="en-US" sz="2200" dirty="0"/>
              <a:t>α</a:t>
            </a:r>
            <a:r>
              <a:rPr lang="en-US" sz="2200" dirty="0" err="1"/>
              <a:t>νός</a:t>
            </a:r>
            <a:r>
              <a:rPr lang="en-US" sz="2200" dirty="0"/>
              <a:t> </a:t>
            </a:r>
            <a:r>
              <a:rPr lang="en-US" sz="2200" dirty="0" err="1"/>
              <a:t>θεωρητικός</a:t>
            </a:r>
            <a:r>
              <a:rPr lang="en-US" sz="2200" dirty="0"/>
              <a:t> </a:t>
            </a:r>
            <a:r>
              <a:rPr lang="en-US" sz="2200" dirty="0" err="1"/>
              <a:t>φυσικός</a:t>
            </a:r>
            <a:r>
              <a:rPr lang="en-US" sz="2200" dirty="0"/>
              <a:t>, </a:t>
            </a:r>
            <a:r>
              <a:rPr lang="en-US" sz="2200" dirty="0" err="1"/>
              <a:t>κοσμολόγος</a:t>
            </a:r>
            <a:r>
              <a:rPr lang="en-US" sz="2200" dirty="0"/>
              <a:t>, </a:t>
            </a:r>
            <a:r>
              <a:rPr lang="en-US" sz="2200" dirty="0" err="1"/>
              <a:t>συγγρ</a:t>
            </a:r>
            <a:r>
              <a:rPr lang="en-US" sz="2200" dirty="0"/>
              <a:t>α</a:t>
            </a:r>
            <a:r>
              <a:rPr lang="en-US" sz="2200" dirty="0" err="1"/>
              <a:t>φέ</a:t>
            </a:r>
            <a:r>
              <a:rPr lang="en-US" sz="2200" dirty="0"/>
              <a:t>ας α</a:t>
            </a:r>
            <a:r>
              <a:rPr lang="en-US" sz="2200" dirty="0" err="1"/>
              <a:t>λλά</a:t>
            </a:r>
            <a:r>
              <a:rPr lang="en-US" sz="2200" dirty="0"/>
              <a:t> και </a:t>
            </a:r>
            <a:r>
              <a:rPr lang="en-US" sz="2200" dirty="0" err="1"/>
              <a:t>διευθυντής</a:t>
            </a:r>
            <a:r>
              <a:rPr lang="en-US" sz="2200" dirty="0"/>
              <a:t> </a:t>
            </a:r>
            <a:r>
              <a:rPr lang="en-US" sz="2200" dirty="0" err="1"/>
              <a:t>στο</a:t>
            </a:r>
            <a:r>
              <a:rPr lang="en-US" sz="2200" dirty="0"/>
              <a:t> </a:t>
            </a:r>
            <a:r>
              <a:rPr lang="en-US" sz="2200" dirty="0" err="1"/>
              <a:t>κέντρο</a:t>
            </a:r>
            <a:r>
              <a:rPr lang="en-US" sz="2200" dirty="0"/>
              <a:t> </a:t>
            </a:r>
            <a:r>
              <a:rPr lang="en-US" sz="2200" dirty="0" err="1"/>
              <a:t>θεωρητικής</a:t>
            </a:r>
            <a:r>
              <a:rPr lang="en-US" sz="2200" dirty="0"/>
              <a:t> </a:t>
            </a:r>
            <a:r>
              <a:rPr lang="en-US" sz="2200" dirty="0" err="1"/>
              <a:t>κοσμολογί</a:t>
            </a:r>
            <a:r>
              <a:rPr lang="en-US" sz="2200" dirty="0"/>
              <a:t>ας </a:t>
            </a:r>
            <a:r>
              <a:rPr lang="en-US" sz="2200" dirty="0" err="1"/>
              <a:t>στο</a:t>
            </a:r>
            <a:r>
              <a:rPr lang="en-US" sz="2200" dirty="0"/>
              <a:t> πα</a:t>
            </a:r>
            <a:r>
              <a:rPr lang="en-US" sz="2200" dirty="0" err="1"/>
              <a:t>νε</a:t>
            </a:r>
            <a:r>
              <a:rPr lang="en-US" sz="2200" dirty="0"/>
              <a:t>π</a:t>
            </a:r>
            <a:r>
              <a:rPr lang="en-US" sz="2200" dirty="0" err="1"/>
              <a:t>ιστήμιο</a:t>
            </a:r>
            <a:r>
              <a:rPr lang="en-US" sz="2200" dirty="0"/>
              <a:t> </a:t>
            </a:r>
            <a:r>
              <a:rPr lang="en-US" sz="2200" dirty="0" err="1"/>
              <a:t>του</a:t>
            </a:r>
            <a:r>
              <a:rPr lang="en-US" sz="2200" dirty="0"/>
              <a:t> </a:t>
            </a:r>
            <a:r>
              <a:rPr lang="en-US" sz="2200" dirty="0" err="1"/>
              <a:t>Κέιμ</a:t>
            </a:r>
            <a:r>
              <a:rPr lang="en-US" sz="2200" dirty="0"/>
              <a:t>π</a:t>
            </a:r>
            <a:r>
              <a:rPr lang="en-US" sz="2200" dirty="0" err="1"/>
              <a:t>ριτζ</a:t>
            </a:r>
            <a:r>
              <a:rPr lang="en-US" sz="2200" dirty="0"/>
              <a:t>. </a:t>
            </a:r>
            <a:endParaRPr lang="en-US" sz="2200" dirty="0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3" name="Εικόνα 2" descr="Ρώτα τον Στίβεν Χόκινγκ ό,τι θέλεις">
            <a:extLst>
              <a:ext uri="{FF2B5EF4-FFF2-40B4-BE49-F238E27FC236}">
                <a16:creationId xmlns:a16="http://schemas.microsoft.com/office/drawing/2014/main" id="{076F64E1-96B8-2FBB-26A4-E5526046D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840105"/>
            <a:ext cx="6903720" cy="517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793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2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344328-C8B6-58BD-F011-5946D81D2409}"/>
              </a:ext>
            </a:extLst>
          </p:cNvPr>
          <p:cNvSpPr txBox="1"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2200" dirty="0" err="1">
                <a:highlight>
                  <a:srgbClr val="EDEBE9"/>
                </a:highlight>
              </a:rPr>
              <a:t>Γεννήθηκε</a:t>
            </a:r>
            <a:r>
              <a:rPr lang="en-US" sz="2200" dirty="0">
                <a:highlight>
                  <a:srgbClr val="EDEBE9"/>
                </a:highlight>
              </a:rPr>
              <a:t> </a:t>
            </a:r>
            <a:r>
              <a:rPr lang="en-US" sz="2200" dirty="0" err="1">
                <a:highlight>
                  <a:srgbClr val="EDEBE9"/>
                </a:highlight>
              </a:rPr>
              <a:t>στις</a:t>
            </a:r>
            <a:r>
              <a:rPr lang="en-US" sz="2200" dirty="0">
                <a:highlight>
                  <a:srgbClr val="EDEBE9"/>
                </a:highlight>
              </a:rPr>
              <a:t> 8 Ια</a:t>
            </a:r>
            <a:r>
              <a:rPr lang="en-US" sz="2200" dirty="0" err="1">
                <a:highlight>
                  <a:srgbClr val="EDEBE9"/>
                </a:highlight>
              </a:rPr>
              <a:t>νου</a:t>
            </a:r>
            <a:r>
              <a:rPr lang="en-US" sz="2200" dirty="0">
                <a:highlight>
                  <a:srgbClr val="EDEBE9"/>
                </a:highlight>
              </a:rPr>
              <a:t>α</a:t>
            </a:r>
            <a:r>
              <a:rPr lang="en-US" sz="2200" dirty="0" err="1">
                <a:highlight>
                  <a:srgbClr val="EDEBE9"/>
                </a:highlight>
              </a:rPr>
              <a:t>ρίου</a:t>
            </a:r>
            <a:r>
              <a:rPr lang="en-US" sz="2200" dirty="0">
                <a:highlight>
                  <a:srgbClr val="EDEBE9"/>
                </a:highlight>
              </a:rPr>
              <a:t> 1942 από </a:t>
            </a:r>
            <a:r>
              <a:rPr lang="en-US" sz="2200" dirty="0" err="1">
                <a:highlight>
                  <a:srgbClr val="EDEBE9"/>
                </a:highlight>
              </a:rPr>
              <a:t>τον</a:t>
            </a:r>
            <a:r>
              <a:rPr lang="en-US" sz="2200" dirty="0">
                <a:highlight>
                  <a:srgbClr val="EDEBE9"/>
                </a:highlight>
              </a:rPr>
              <a:t> </a:t>
            </a:r>
            <a:r>
              <a:rPr lang="en-US" sz="2200" dirty="0" err="1">
                <a:highlight>
                  <a:srgbClr val="EDEBE9"/>
                </a:highlight>
              </a:rPr>
              <a:t>Φρ</a:t>
            </a:r>
            <a:r>
              <a:rPr lang="en-US" sz="2200" dirty="0">
                <a:highlight>
                  <a:srgbClr val="EDEBE9"/>
                </a:highlight>
              </a:rPr>
              <a:t>α</a:t>
            </a:r>
            <a:r>
              <a:rPr lang="en-US" sz="2200" dirty="0" err="1">
                <a:highlight>
                  <a:srgbClr val="EDEBE9"/>
                </a:highlight>
              </a:rPr>
              <a:t>νκ</a:t>
            </a:r>
            <a:r>
              <a:rPr lang="en-US" sz="2200" dirty="0">
                <a:highlight>
                  <a:srgbClr val="EDEBE9"/>
                </a:highlight>
              </a:rPr>
              <a:t> και </a:t>
            </a:r>
            <a:r>
              <a:rPr lang="en-US" sz="2200" dirty="0" err="1">
                <a:highlight>
                  <a:srgbClr val="EDEBE9"/>
                </a:highlight>
              </a:rPr>
              <a:t>την</a:t>
            </a:r>
            <a:r>
              <a:rPr lang="en-US" sz="2200" dirty="0">
                <a:highlight>
                  <a:srgbClr val="EDEBE9"/>
                </a:highlight>
              </a:rPr>
              <a:t> </a:t>
            </a:r>
            <a:r>
              <a:rPr lang="en-US" sz="2200" dirty="0" err="1">
                <a:highlight>
                  <a:srgbClr val="EDEBE9"/>
                </a:highlight>
              </a:rPr>
              <a:t>Ίζομ</a:t>
            </a:r>
            <a:r>
              <a:rPr lang="en-US" sz="2200" dirty="0">
                <a:highlight>
                  <a:srgbClr val="EDEBE9"/>
                </a:highlight>
              </a:rPr>
              <a:t>π</a:t>
            </a:r>
            <a:r>
              <a:rPr lang="en-US" sz="2200" dirty="0" err="1">
                <a:highlight>
                  <a:srgbClr val="EDEBE9"/>
                </a:highlight>
              </a:rPr>
              <a:t>ελ</a:t>
            </a:r>
            <a:r>
              <a:rPr lang="en-US" sz="2200" dirty="0">
                <a:highlight>
                  <a:srgbClr val="EDEBE9"/>
                </a:highlight>
              </a:rPr>
              <a:t> </a:t>
            </a:r>
            <a:r>
              <a:rPr lang="en-US" sz="2200" dirty="0" err="1">
                <a:highlight>
                  <a:srgbClr val="EDEBE9"/>
                </a:highlight>
              </a:rPr>
              <a:t>Χόκινγκ</a:t>
            </a:r>
            <a:r>
              <a:rPr lang="en-US" sz="2200" dirty="0">
                <a:highlight>
                  <a:srgbClr val="EDEBE9"/>
                </a:highlight>
              </a:rPr>
              <a:t>. </a:t>
            </a:r>
            <a:endParaRPr lang="el-GR" dirty="0"/>
          </a:p>
          <a:p>
            <a:pPr marL="342900" indent="-3429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Είχε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 2 </a:t>
            </a: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μικρότερες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 α</a:t>
            </a: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δελφές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 ( </a:t>
            </a: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Φίλι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ππα και Μα</a:t>
            </a: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ίρη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Είχε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 3 πα</a:t>
            </a: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ιδιά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 ( </a:t>
            </a: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Λούσι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, </a:t>
            </a: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Ρόμ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π</a:t>
            </a: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ερτ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, </a:t>
            </a: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Τιμ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 </a:t>
            </a: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Χόκινγκ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Απεβ</a:t>
            </a: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ίωσε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 </a:t>
            </a: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στις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 14 Μα</a:t>
            </a:r>
            <a:r>
              <a:rPr lang="en-US" sz="2200" dirty="0" err="1">
                <a:highlight>
                  <a:srgbClr val="EDEBE9"/>
                </a:highlight>
                <a:ea typeface="Calibri"/>
                <a:cs typeface="Calibri"/>
              </a:rPr>
              <a:t>ρτίου</a:t>
            </a:r>
            <a:r>
              <a:rPr lang="en-US" sz="2200" dirty="0">
                <a:highlight>
                  <a:srgbClr val="EDEBE9"/>
                </a:highlight>
                <a:ea typeface="Calibri"/>
                <a:cs typeface="Calibri"/>
              </a:rPr>
              <a:t> 2018 </a:t>
            </a:r>
          </a:p>
        </p:txBody>
      </p:sp>
      <p:pic>
        <p:nvPicPr>
          <p:cNvPr id="4" name="Εικόνα 3" descr="Οι εξωγήινοι βλέπουν τη Γη ως εξωπλανήτη">
            <a:extLst>
              <a:ext uri="{FF2B5EF4-FFF2-40B4-BE49-F238E27FC236}">
                <a16:creationId xmlns:a16="http://schemas.microsoft.com/office/drawing/2014/main" id="{8E5CAE1E-80B1-1A8C-5D53-4C99FBA013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684" r="18850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89547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1AE72A-A05C-A3F0-0249-F91DF3A27B7A}"/>
              </a:ext>
            </a:extLst>
          </p:cNvPr>
          <p:cNvSpPr txBox="1"/>
          <p:nvPr/>
        </p:nvSpPr>
        <p:spPr>
          <a:xfrm>
            <a:off x="590719" y="2330505"/>
            <a:ext cx="5278066" cy="397958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/>
              <a:t>Μετ</a:t>
            </a:r>
            <a:r>
              <a:rPr lang="en-US" sz="2000" dirty="0"/>
              <a:t>α</a:t>
            </a:r>
            <a:r>
              <a:rPr lang="en-US" sz="2000" dirty="0" err="1"/>
              <a:t>ξύ</a:t>
            </a:r>
            <a:r>
              <a:rPr lang="en-US" sz="2000" dirty="0"/>
              <a:t> </a:t>
            </a:r>
            <a:r>
              <a:rPr lang="en-US" sz="2000" dirty="0" err="1"/>
              <a:t>των</a:t>
            </a:r>
            <a:r>
              <a:rPr lang="en-US" sz="2000" dirty="0"/>
              <a:t> </a:t>
            </a:r>
            <a:r>
              <a:rPr lang="en-US" sz="2000" dirty="0" err="1"/>
              <a:t>σημ</a:t>
            </a:r>
            <a:r>
              <a:rPr lang="en-US" sz="2000" dirty="0"/>
              <a:t>α</a:t>
            </a:r>
            <a:r>
              <a:rPr lang="en-US" sz="2000" dirty="0" err="1"/>
              <a:t>ντικών</a:t>
            </a:r>
            <a:r>
              <a:rPr lang="en-US" sz="2000" dirty="0"/>
              <a:t> επ</a:t>
            </a:r>
            <a:r>
              <a:rPr lang="en-US" sz="2000" dirty="0" err="1"/>
              <a:t>ιστημονικών</a:t>
            </a:r>
            <a:r>
              <a:rPr lang="en-US" sz="2000" dirty="0"/>
              <a:t> </a:t>
            </a:r>
            <a:r>
              <a:rPr lang="en-US" sz="2000" dirty="0" err="1"/>
              <a:t>εργ</a:t>
            </a:r>
            <a:r>
              <a:rPr lang="en-US" sz="2000" dirty="0"/>
              <a:t>α</a:t>
            </a:r>
            <a:r>
              <a:rPr lang="en-US" sz="2000" dirty="0" err="1"/>
              <a:t>σιών</a:t>
            </a:r>
            <a:r>
              <a:rPr lang="en-US" sz="2000" dirty="0"/>
              <a:t> </a:t>
            </a:r>
            <a:r>
              <a:rPr lang="en-US" sz="2000" dirty="0" err="1"/>
              <a:t>του</a:t>
            </a:r>
            <a:r>
              <a:rPr lang="en-US" sz="2000" dirty="0"/>
              <a:t>  </a:t>
            </a:r>
            <a:r>
              <a:rPr lang="en-US" sz="2000" dirty="0" err="1"/>
              <a:t>συνεργάστηκε</a:t>
            </a:r>
            <a:r>
              <a:rPr lang="en-US" sz="2000" dirty="0"/>
              <a:t> </a:t>
            </a:r>
            <a:r>
              <a:rPr lang="en-US" sz="2000" dirty="0" err="1"/>
              <a:t>με</a:t>
            </a:r>
            <a:r>
              <a:rPr lang="en-US" sz="2000" dirty="0"/>
              <a:t> </a:t>
            </a:r>
            <a:r>
              <a:rPr lang="en-US" sz="2000" dirty="0" err="1"/>
              <a:t>τον</a:t>
            </a:r>
            <a:r>
              <a:rPr lang="en-US" sz="2000" dirty="0"/>
              <a:t> </a:t>
            </a:r>
            <a:r>
              <a:rPr lang="en-US" sz="2000" dirty="0" err="1"/>
              <a:t>Ρότζερ</a:t>
            </a:r>
            <a:r>
              <a:rPr lang="en-US" sz="2000" dirty="0"/>
              <a:t> </a:t>
            </a:r>
            <a:r>
              <a:rPr lang="en-US" sz="2000" dirty="0" err="1"/>
              <a:t>Πένροουζ</a:t>
            </a:r>
            <a:r>
              <a:rPr lang="en-US" sz="2000" dirty="0"/>
              <a:t> επ</a:t>
            </a:r>
            <a:r>
              <a:rPr lang="en-US" sz="2000" dirty="0" err="1"/>
              <a:t>άνω</a:t>
            </a:r>
            <a:r>
              <a:rPr lang="en-US" sz="2000" dirty="0"/>
              <a:t> </a:t>
            </a:r>
            <a:r>
              <a:rPr lang="en-US" sz="2000" dirty="0" err="1"/>
              <a:t>σε</a:t>
            </a:r>
            <a:r>
              <a:rPr lang="en-US" sz="2000" dirty="0"/>
              <a:t> </a:t>
            </a:r>
            <a:r>
              <a:rPr lang="en-US" sz="2000" dirty="0" err="1"/>
              <a:t>θεωρήμ</a:t>
            </a:r>
            <a:r>
              <a:rPr lang="en-US" sz="2000" dirty="0"/>
              <a:t>ατα βα</a:t>
            </a:r>
            <a:r>
              <a:rPr lang="en-US" sz="2000" dirty="0" err="1"/>
              <a:t>ρυτικής</a:t>
            </a:r>
            <a:r>
              <a:rPr lang="en-US" sz="2000" dirty="0"/>
              <a:t> </a:t>
            </a:r>
            <a:r>
              <a:rPr lang="en-US" sz="2000" dirty="0" err="1"/>
              <a:t>μον</a:t>
            </a:r>
            <a:r>
              <a:rPr lang="en-US" sz="2000" dirty="0"/>
              <a:t>α</a:t>
            </a:r>
            <a:r>
              <a:rPr lang="en-US" sz="2000" dirty="0" err="1"/>
              <a:t>δικότητ</a:t>
            </a:r>
            <a:r>
              <a:rPr lang="en-US" sz="2000" dirty="0"/>
              <a:t>ας </a:t>
            </a:r>
            <a:r>
              <a:rPr lang="en-US" sz="2000" dirty="0" err="1"/>
              <a:t>στ</a:t>
            </a:r>
            <a:r>
              <a:rPr lang="en-US" sz="2000" dirty="0"/>
              <a:t>α πλα</a:t>
            </a:r>
            <a:r>
              <a:rPr lang="en-US" sz="2000" dirty="0" err="1"/>
              <a:t>ίσι</a:t>
            </a:r>
            <a:r>
              <a:rPr lang="en-US" sz="2000" dirty="0"/>
              <a:t>α </a:t>
            </a:r>
            <a:r>
              <a:rPr lang="en-US" sz="2000" dirty="0" err="1"/>
              <a:t>της</a:t>
            </a:r>
            <a:r>
              <a:rPr lang="en-US" sz="2000" dirty="0"/>
              <a:t> </a:t>
            </a:r>
            <a:r>
              <a:rPr lang="en-US" sz="2000" dirty="0" err="1"/>
              <a:t>γενικής</a:t>
            </a:r>
            <a:r>
              <a:rPr lang="en-US" sz="2000" dirty="0"/>
              <a:t> </a:t>
            </a:r>
            <a:r>
              <a:rPr lang="en-US" sz="2000" dirty="0" err="1"/>
              <a:t>σχετικότητ</a:t>
            </a:r>
            <a:r>
              <a:rPr lang="en-US" sz="2000" dirty="0"/>
              <a:t>ας και </a:t>
            </a:r>
            <a:r>
              <a:rPr lang="en-US" sz="2000" dirty="0" err="1"/>
              <a:t>στην</a:t>
            </a:r>
            <a:r>
              <a:rPr lang="en-US" sz="2000" dirty="0"/>
              <a:t> </a:t>
            </a:r>
            <a:r>
              <a:rPr lang="en-US" sz="2000" dirty="0" err="1"/>
              <a:t>θεωρητική</a:t>
            </a:r>
            <a:r>
              <a:rPr lang="en-US" sz="2000" dirty="0"/>
              <a:t> π</a:t>
            </a:r>
            <a:r>
              <a:rPr lang="en-US" sz="2000" dirty="0" err="1"/>
              <a:t>ρό</a:t>
            </a:r>
            <a:r>
              <a:rPr lang="en-US" sz="2000" dirty="0"/>
              <a:t>β</a:t>
            </a:r>
            <a:r>
              <a:rPr lang="en-US" sz="2000" dirty="0" err="1"/>
              <a:t>λεψη</a:t>
            </a:r>
            <a:r>
              <a:rPr lang="en-US" sz="2000" dirty="0"/>
              <a:t> </a:t>
            </a:r>
            <a:r>
              <a:rPr lang="en-US" sz="2000" dirty="0" err="1"/>
              <a:t>ότι</a:t>
            </a:r>
            <a:r>
              <a:rPr lang="en-US" sz="2000" dirty="0"/>
              <a:t> </a:t>
            </a:r>
            <a:r>
              <a:rPr lang="en-US" sz="2000" dirty="0" err="1"/>
              <a:t>οι</a:t>
            </a:r>
            <a:r>
              <a:rPr lang="en-US" sz="2000" dirty="0"/>
              <a:t> μα</a:t>
            </a:r>
            <a:r>
              <a:rPr lang="en-US" sz="2000" dirty="0" err="1"/>
              <a:t>ύρες</a:t>
            </a:r>
            <a:r>
              <a:rPr lang="en-US" sz="2000" dirty="0"/>
              <a:t> </a:t>
            </a:r>
            <a:r>
              <a:rPr lang="en-US" sz="2000" dirty="0" err="1"/>
              <a:t>τρύ</a:t>
            </a:r>
            <a:r>
              <a:rPr lang="en-US" sz="2000" dirty="0"/>
              <a:t>π</a:t>
            </a:r>
            <a:r>
              <a:rPr lang="en-US" sz="2000" dirty="0" err="1"/>
              <a:t>ες</a:t>
            </a:r>
            <a:r>
              <a:rPr lang="en-US" sz="2000" dirty="0"/>
              <a:t> </a:t>
            </a:r>
            <a:r>
              <a:rPr lang="en-US" sz="2000" dirty="0" err="1"/>
              <a:t>εκ</a:t>
            </a:r>
            <a:r>
              <a:rPr lang="en-US" sz="2000" dirty="0"/>
              <a:t>π</a:t>
            </a:r>
            <a:r>
              <a:rPr lang="en-US" sz="2000" dirty="0" err="1"/>
              <a:t>έμ</a:t>
            </a:r>
            <a:r>
              <a:rPr lang="en-US" sz="2000" dirty="0"/>
              <a:t>π</a:t>
            </a:r>
            <a:r>
              <a:rPr lang="en-US" sz="2000" dirty="0" err="1"/>
              <a:t>ουν</a:t>
            </a:r>
            <a:r>
              <a:rPr lang="en-US" sz="2000" dirty="0"/>
              <a:t> α</a:t>
            </a:r>
            <a:r>
              <a:rPr lang="en-US" sz="2000" dirty="0" err="1"/>
              <a:t>κτινο</a:t>
            </a:r>
            <a:r>
              <a:rPr lang="en-US" sz="2000" dirty="0"/>
              <a:t>β</a:t>
            </a:r>
            <a:r>
              <a:rPr lang="en-US" sz="2000" dirty="0" err="1"/>
              <a:t>ολί</a:t>
            </a:r>
            <a:r>
              <a:rPr lang="en-US" sz="2000" dirty="0"/>
              <a:t>α, π</a:t>
            </a:r>
            <a:r>
              <a:rPr lang="en-US" sz="2000" dirty="0" err="1"/>
              <a:t>ου</a:t>
            </a:r>
            <a:r>
              <a:rPr lang="en-US" sz="2000" dirty="0"/>
              <a:t> </a:t>
            </a:r>
            <a:r>
              <a:rPr lang="en-US" sz="2000" dirty="0" err="1"/>
              <a:t>συχνά</a:t>
            </a:r>
            <a:r>
              <a:rPr lang="en-US" sz="2000" dirty="0"/>
              <a:t> κα</a:t>
            </a:r>
            <a:r>
              <a:rPr lang="en-US" sz="2000" dirty="0" err="1"/>
              <a:t>λείτ</a:t>
            </a:r>
            <a:r>
              <a:rPr lang="en-US" sz="2000" dirty="0"/>
              <a:t>αι α</a:t>
            </a:r>
            <a:r>
              <a:rPr lang="en-US" sz="2000" dirty="0" err="1"/>
              <a:t>κτινο</a:t>
            </a:r>
            <a:r>
              <a:rPr lang="en-US" sz="2000" dirty="0"/>
              <a:t>β</a:t>
            </a:r>
            <a:r>
              <a:rPr lang="en-US" sz="2000" dirty="0" err="1"/>
              <a:t>ολί</a:t>
            </a:r>
            <a:r>
              <a:rPr lang="en-US" sz="2000" dirty="0"/>
              <a:t>α </a:t>
            </a:r>
            <a:r>
              <a:rPr lang="en-US" sz="2000" dirty="0" err="1"/>
              <a:t>χόκινγκ</a:t>
            </a:r>
            <a:r>
              <a:rPr lang="en-US" sz="2000" dirty="0"/>
              <a:t>. Ο </a:t>
            </a:r>
            <a:r>
              <a:rPr lang="en-US" sz="2000" dirty="0" err="1"/>
              <a:t>Χόκινγκ</a:t>
            </a:r>
            <a:r>
              <a:rPr lang="en-US" sz="2000" dirty="0"/>
              <a:t> </a:t>
            </a:r>
            <a:r>
              <a:rPr lang="en-US" sz="2000" dirty="0" err="1"/>
              <a:t>ήτ</a:t>
            </a:r>
            <a:r>
              <a:rPr lang="en-US" sz="2000" dirty="0"/>
              <a:t>αν ο π</a:t>
            </a:r>
            <a:r>
              <a:rPr lang="en-US" sz="2000" dirty="0" err="1"/>
              <a:t>ρώτος</a:t>
            </a:r>
            <a:r>
              <a:rPr lang="en-US" sz="2000" dirty="0"/>
              <a:t> π</a:t>
            </a:r>
            <a:r>
              <a:rPr lang="en-US" sz="2000" dirty="0" err="1"/>
              <a:t>ου</a:t>
            </a:r>
            <a:r>
              <a:rPr lang="en-US" sz="2000" dirty="0"/>
              <a:t> </a:t>
            </a:r>
            <a:r>
              <a:rPr lang="en-US" sz="2000" dirty="0" err="1"/>
              <a:t>εξέθεσε</a:t>
            </a:r>
            <a:r>
              <a:rPr lang="en-US" sz="2000" dirty="0"/>
              <a:t> </a:t>
            </a:r>
            <a:r>
              <a:rPr lang="en-US" sz="2000" dirty="0" err="1"/>
              <a:t>μι</a:t>
            </a:r>
            <a:r>
              <a:rPr lang="en-US" sz="2000" dirty="0"/>
              <a:t>α </a:t>
            </a:r>
            <a:r>
              <a:rPr lang="en-US" sz="2000" dirty="0" err="1"/>
              <a:t>κοσμολογί</a:t>
            </a:r>
            <a:r>
              <a:rPr lang="en-US" sz="2000" dirty="0"/>
              <a:t>α η οπ</a:t>
            </a:r>
            <a:r>
              <a:rPr lang="en-US" sz="2000" dirty="0" err="1"/>
              <a:t>οί</a:t>
            </a:r>
            <a:r>
              <a:rPr lang="en-US" sz="2000" dirty="0"/>
              <a:t>α </a:t>
            </a:r>
            <a:r>
              <a:rPr lang="en-US" sz="2000" dirty="0" err="1"/>
              <a:t>εξηγήθηκε</a:t>
            </a:r>
            <a:r>
              <a:rPr lang="en-US" sz="2000" dirty="0"/>
              <a:t> από </a:t>
            </a:r>
            <a:r>
              <a:rPr lang="en-US" sz="2000" dirty="0" err="1"/>
              <a:t>μι</a:t>
            </a:r>
            <a:r>
              <a:rPr lang="en-US" sz="2000" dirty="0"/>
              <a:t>α </a:t>
            </a:r>
            <a:r>
              <a:rPr lang="en-US" sz="2000" dirty="0" err="1"/>
              <a:t>ένωση</a:t>
            </a:r>
            <a:r>
              <a:rPr lang="en-US" sz="2000" dirty="0"/>
              <a:t> </a:t>
            </a:r>
            <a:r>
              <a:rPr lang="en-US" sz="2000" dirty="0" err="1"/>
              <a:t>της</a:t>
            </a:r>
            <a:r>
              <a:rPr lang="en-US" sz="2000" dirty="0"/>
              <a:t> </a:t>
            </a:r>
            <a:r>
              <a:rPr lang="en-US" sz="2000" dirty="0" err="1"/>
              <a:t>γενικής</a:t>
            </a:r>
            <a:r>
              <a:rPr lang="en-US" sz="2000" dirty="0"/>
              <a:t> </a:t>
            </a:r>
            <a:r>
              <a:rPr lang="en-US" sz="2000" dirty="0" err="1"/>
              <a:t>θεωρί</a:t>
            </a:r>
            <a:r>
              <a:rPr lang="en-US" sz="2000" dirty="0"/>
              <a:t>ας </a:t>
            </a:r>
            <a:r>
              <a:rPr lang="en-US" sz="2000" dirty="0" err="1"/>
              <a:t>της</a:t>
            </a:r>
            <a:r>
              <a:rPr lang="en-US" sz="2000" dirty="0"/>
              <a:t> </a:t>
            </a:r>
            <a:r>
              <a:rPr lang="en-US" sz="2000" dirty="0" err="1"/>
              <a:t>σχετικότητ</a:t>
            </a:r>
            <a:r>
              <a:rPr lang="en-US" sz="2000" dirty="0"/>
              <a:t>ας και </a:t>
            </a:r>
            <a:r>
              <a:rPr lang="en-US" sz="2000" dirty="0" err="1"/>
              <a:t>της</a:t>
            </a:r>
            <a:r>
              <a:rPr lang="en-US" sz="2000" dirty="0"/>
              <a:t> κβα</a:t>
            </a:r>
            <a:r>
              <a:rPr lang="en-US" sz="2000" dirty="0" err="1"/>
              <a:t>ντικής</a:t>
            </a:r>
            <a:r>
              <a:rPr lang="en-US" sz="2000" dirty="0"/>
              <a:t> </a:t>
            </a:r>
            <a:r>
              <a:rPr lang="en-US" sz="2000" dirty="0" err="1"/>
              <a:t>μηχ</a:t>
            </a:r>
            <a:r>
              <a:rPr lang="en-US" sz="2000" dirty="0"/>
              <a:t>α</a:t>
            </a:r>
            <a:r>
              <a:rPr lang="en-US" sz="2000" dirty="0" err="1"/>
              <a:t>νικής</a:t>
            </a:r>
            <a:r>
              <a:rPr lang="en-US" sz="2000" dirty="0"/>
              <a:t>. Επιπ</a:t>
            </a:r>
            <a:r>
              <a:rPr lang="en-US" sz="2000" dirty="0" err="1"/>
              <a:t>ρόσθετ</a:t>
            </a:r>
            <a:r>
              <a:rPr lang="en-US" sz="2000" dirty="0"/>
              <a:t>α </a:t>
            </a:r>
            <a:r>
              <a:rPr lang="en-US" sz="2000" dirty="0" err="1"/>
              <a:t>ήτ</a:t>
            </a:r>
            <a:r>
              <a:rPr lang="en-US" sz="2000" dirty="0"/>
              <a:t>αν φανα</a:t>
            </a:r>
            <a:r>
              <a:rPr lang="en-US" sz="2000" dirty="0" err="1"/>
              <a:t>τικός</a:t>
            </a:r>
            <a:r>
              <a:rPr lang="en-US" sz="2000" dirty="0"/>
              <a:t> υπ</a:t>
            </a:r>
            <a:r>
              <a:rPr lang="en-US" sz="2000" dirty="0" err="1"/>
              <a:t>οστηρικτής</a:t>
            </a:r>
            <a:r>
              <a:rPr lang="en-US" sz="2000" dirty="0"/>
              <a:t> </a:t>
            </a:r>
            <a:r>
              <a:rPr lang="en-US" sz="2000" dirty="0" err="1"/>
              <a:t>της</a:t>
            </a:r>
            <a:r>
              <a:rPr lang="en-US" sz="2000" dirty="0"/>
              <a:t> </a:t>
            </a:r>
            <a:r>
              <a:rPr lang="en-US" sz="2000" dirty="0" err="1"/>
              <a:t>ερμηνεί</a:t>
            </a:r>
            <a:r>
              <a:rPr lang="en-US" sz="2000" dirty="0"/>
              <a:t>ας π</a:t>
            </a:r>
            <a:r>
              <a:rPr lang="en-US" sz="2000" dirty="0" err="1"/>
              <a:t>ολλών</a:t>
            </a:r>
            <a:r>
              <a:rPr lang="en-US" sz="2000" dirty="0"/>
              <a:t> </a:t>
            </a:r>
            <a:r>
              <a:rPr lang="en-US" sz="2000" dirty="0" err="1"/>
              <a:t>κόσμων</a:t>
            </a:r>
            <a:r>
              <a:rPr lang="en-US" sz="2000" dirty="0"/>
              <a:t> </a:t>
            </a:r>
            <a:r>
              <a:rPr lang="en-US" sz="2000" dirty="0" err="1"/>
              <a:t>της</a:t>
            </a:r>
            <a:r>
              <a:rPr lang="en-US" sz="2000" dirty="0"/>
              <a:t> κβα</a:t>
            </a:r>
            <a:r>
              <a:rPr lang="en-US" sz="2000" dirty="0" err="1"/>
              <a:t>ντικής</a:t>
            </a:r>
            <a:r>
              <a:rPr lang="en-US" sz="2000" dirty="0"/>
              <a:t> </a:t>
            </a:r>
            <a:r>
              <a:rPr lang="en-US" sz="2000" dirty="0" err="1"/>
              <a:t>μηχ</a:t>
            </a:r>
            <a:r>
              <a:rPr lang="en-US" sz="2000" dirty="0"/>
              <a:t>α</a:t>
            </a:r>
            <a:r>
              <a:rPr lang="en-US" sz="2000" dirty="0" err="1"/>
              <a:t>νικής</a:t>
            </a:r>
            <a:r>
              <a:rPr lang="en-US" sz="2000" dirty="0"/>
              <a:t>.</a:t>
            </a:r>
            <a:endParaRPr lang="el-G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 descr="Thes - Στίβεν Χόκινγκ: Το τεράστιο μυαλό της αστροφυσικής και η ανίατη ...">
            <a:extLst>
              <a:ext uri="{FF2B5EF4-FFF2-40B4-BE49-F238E27FC236}">
                <a16:creationId xmlns:a16="http://schemas.microsoft.com/office/drawing/2014/main" id="{32BEC96E-773F-B838-1F7F-042EEC12E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3423" y="681447"/>
            <a:ext cx="4397433" cy="231964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3" descr="Εικόνα που περιέχει άτομο, ανθρώπινο πρόσωπο, ρουχισμός, μέτω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201DE21-BD23-DFCA-B5E3-AD55CCBA7D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7406" y="3707894"/>
            <a:ext cx="3787603" cy="251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73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Εικόνα 2" descr="«Ο Τζορτζ και το μυστικό κλειδί για το σύμπαν»: Ένα από τα παιδικά ...">
            <a:extLst>
              <a:ext uri="{FF2B5EF4-FFF2-40B4-BE49-F238E27FC236}">
                <a16:creationId xmlns:a16="http://schemas.microsoft.com/office/drawing/2014/main" id="{011EC52E-6F07-F6F1-0D81-4C8BEA670F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8" r="31504" b="1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CB9A6E-3284-8364-3E83-4F8D1DBEB04D}"/>
              </a:ext>
            </a:extLst>
          </p:cNvPr>
          <p:cNvSpPr txBox="1"/>
          <p:nvPr/>
        </p:nvSpPr>
        <p:spPr>
          <a:xfrm>
            <a:off x="838200" y="2434201"/>
            <a:ext cx="3822189" cy="374276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/>
              <a:t>Ήτ</a:t>
            </a:r>
            <a:r>
              <a:rPr lang="en-US" sz="2000" dirty="0"/>
              <a:t>αν επ</a:t>
            </a:r>
            <a:r>
              <a:rPr lang="en-US" sz="2000" dirty="0" err="1"/>
              <a:t>ίτιμος</a:t>
            </a:r>
            <a:r>
              <a:rPr lang="en-US" sz="2000" dirty="0"/>
              <a:t> </a:t>
            </a:r>
            <a:r>
              <a:rPr lang="en-US" sz="2000" dirty="0" err="1"/>
              <a:t>συνεργάτης</a:t>
            </a:r>
            <a:r>
              <a:rPr lang="en-US" sz="2000" dirty="0"/>
              <a:t> </a:t>
            </a:r>
            <a:r>
              <a:rPr lang="en-US" sz="2000" dirty="0" err="1"/>
              <a:t>της</a:t>
            </a:r>
            <a:r>
              <a:rPr lang="en-US" sz="2000" dirty="0"/>
              <a:t> Βα</a:t>
            </a:r>
            <a:r>
              <a:rPr lang="en-US" sz="2000" dirty="0" err="1"/>
              <a:t>σιλικής</a:t>
            </a:r>
            <a:r>
              <a:rPr lang="en-US" sz="2000" dirty="0"/>
              <a:t> </a:t>
            </a:r>
            <a:r>
              <a:rPr lang="en-US" sz="2000" dirty="0" err="1"/>
              <a:t>ετ</a:t>
            </a:r>
            <a:r>
              <a:rPr lang="en-US" sz="2000" dirty="0"/>
              <a:t>α</a:t>
            </a:r>
            <a:r>
              <a:rPr lang="en-US" sz="2000" dirty="0" err="1"/>
              <a:t>ιρί</a:t>
            </a:r>
            <a:r>
              <a:rPr lang="en-US" sz="2000" dirty="0"/>
              <a:t>ας </a:t>
            </a:r>
            <a:r>
              <a:rPr lang="en-US" sz="2000" dirty="0" err="1"/>
              <a:t>των</a:t>
            </a:r>
            <a:r>
              <a:rPr lang="en-US" sz="2000" dirty="0"/>
              <a:t> </a:t>
            </a:r>
            <a:r>
              <a:rPr lang="en-US" sz="2000" dirty="0" err="1"/>
              <a:t>τεχνών</a:t>
            </a:r>
            <a:r>
              <a:rPr lang="en-US" sz="2000" dirty="0"/>
              <a:t>, </a:t>
            </a:r>
            <a:r>
              <a:rPr lang="en-US" sz="2000" dirty="0" err="1"/>
              <a:t>ισό</a:t>
            </a:r>
            <a:r>
              <a:rPr lang="en-US" sz="2000" dirty="0"/>
              <a:t>β</a:t>
            </a:r>
            <a:r>
              <a:rPr lang="en-US" sz="2000" dirty="0" err="1"/>
              <a:t>ιο</a:t>
            </a:r>
            <a:r>
              <a:rPr lang="en-US" sz="2000" dirty="0"/>
              <a:t> </a:t>
            </a:r>
            <a:r>
              <a:rPr lang="en-US" sz="2000" dirty="0" err="1"/>
              <a:t>μέλος</a:t>
            </a:r>
            <a:r>
              <a:rPr lang="en-US" sz="2000" dirty="0"/>
              <a:t> </a:t>
            </a:r>
            <a:r>
              <a:rPr lang="en-US" sz="2000" dirty="0" err="1"/>
              <a:t>στην</a:t>
            </a:r>
            <a:r>
              <a:rPr lang="en-US" sz="2000" dirty="0"/>
              <a:t> Επ</a:t>
            </a:r>
            <a:r>
              <a:rPr lang="en-US" sz="2000" dirty="0" err="1"/>
              <a:t>ισκο</a:t>
            </a:r>
            <a:r>
              <a:rPr lang="en-US" sz="2000" dirty="0"/>
              <a:t>π</a:t>
            </a:r>
            <a:r>
              <a:rPr lang="en-US" sz="2000" dirty="0" err="1"/>
              <a:t>ική</a:t>
            </a:r>
            <a:r>
              <a:rPr lang="en-US" sz="2000" dirty="0"/>
              <a:t> </a:t>
            </a:r>
            <a:r>
              <a:rPr lang="en-US" sz="2000" dirty="0" err="1"/>
              <a:t>Ακ</a:t>
            </a:r>
            <a:r>
              <a:rPr lang="en-US" sz="2000" dirty="0"/>
              <a:t>α</a:t>
            </a:r>
            <a:r>
              <a:rPr lang="en-US" sz="2000" dirty="0" err="1"/>
              <a:t>δημί</a:t>
            </a:r>
            <a:r>
              <a:rPr lang="en-US" sz="2000" dirty="0"/>
              <a:t>α Επ</a:t>
            </a:r>
            <a:r>
              <a:rPr lang="en-US" sz="2000" dirty="0" err="1"/>
              <a:t>ιστημών</a:t>
            </a:r>
            <a:r>
              <a:rPr lang="en-US" sz="2000" dirty="0"/>
              <a:t>, και απ</a:t>
            </a:r>
            <a:r>
              <a:rPr lang="en-US" sz="2000" dirty="0" err="1"/>
              <a:t>οδέκτης</a:t>
            </a:r>
            <a:r>
              <a:rPr lang="en-US" sz="2000" dirty="0"/>
              <a:t> </a:t>
            </a:r>
            <a:r>
              <a:rPr lang="en-US" sz="2000" dirty="0" err="1"/>
              <a:t>του</a:t>
            </a:r>
            <a:r>
              <a:rPr lang="en-US" sz="2000" dirty="0"/>
              <a:t> </a:t>
            </a:r>
            <a:r>
              <a:rPr lang="en-US" sz="2000" dirty="0" err="1"/>
              <a:t>Προεδρικού</a:t>
            </a:r>
            <a:r>
              <a:rPr lang="en-US" sz="2000" dirty="0"/>
              <a:t> </a:t>
            </a:r>
            <a:r>
              <a:rPr lang="en-US" sz="2000" dirty="0" err="1"/>
              <a:t>Μετ</a:t>
            </a:r>
            <a:r>
              <a:rPr lang="en-US" sz="2000" dirty="0"/>
              <a:t>α</a:t>
            </a:r>
            <a:r>
              <a:rPr lang="en-US" sz="2000" dirty="0" err="1"/>
              <a:t>λλίου</a:t>
            </a:r>
            <a:r>
              <a:rPr lang="en-US" sz="2000" dirty="0"/>
              <a:t> </a:t>
            </a:r>
            <a:r>
              <a:rPr lang="en-US" sz="2000" dirty="0" err="1"/>
              <a:t>της</a:t>
            </a:r>
            <a:r>
              <a:rPr lang="en-US" sz="2000" dirty="0"/>
              <a:t> </a:t>
            </a:r>
            <a:r>
              <a:rPr lang="en-US" sz="2000" dirty="0" err="1"/>
              <a:t>Ελευθερί</a:t>
            </a:r>
            <a:r>
              <a:rPr lang="en-US" sz="2000" dirty="0"/>
              <a:t>ας, </a:t>
            </a:r>
            <a:r>
              <a:rPr lang="en-US" sz="2000" dirty="0" err="1"/>
              <a:t>το</a:t>
            </a:r>
            <a:r>
              <a:rPr lang="en-US" sz="2000" dirty="0"/>
              <a:t> </a:t>
            </a:r>
            <a:r>
              <a:rPr lang="en-US" sz="2000" dirty="0" err="1"/>
              <a:t>υψηλότερο</a:t>
            </a:r>
            <a:r>
              <a:rPr lang="en-US" sz="2000" dirty="0"/>
              <a:t> π</a:t>
            </a:r>
            <a:r>
              <a:rPr lang="en-US" sz="2000" dirty="0" err="1"/>
              <a:t>ολιτικό</a:t>
            </a:r>
            <a:r>
              <a:rPr lang="en-US" sz="2000" dirty="0"/>
              <a:t> βραβ</a:t>
            </a:r>
            <a:r>
              <a:rPr lang="en-US" sz="2000" dirty="0" err="1"/>
              <a:t>είο</a:t>
            </a:r>
            <a:r>
              <a:rPr lang="en-US" sz="2000" dirty="0"/>
              <a:t> </a:t>
            </a:r>
            <a:r>
              <a:rPr lang="en-US" sz="2000" dirty="0" err="1"/>
              <a:t>στις</a:t>
            </a:r>
            <a:r>
              <a:rPr lang="en-US" sz="2000" dirty="0"/>
              <a:t> </a:t>
            </a:r>
            <a:r>
              <a:rPr lang="en-US" sz="2000" dirty="0" err="1"/>
              <a:t>Ηνωμένες</a:t>
            </a:r>
            <a:r>
              <a:rPr lang="en-US" sz="2000" dirty="0"/>
              <a:t> </a:t>
            </a:r>
            <a:r>
              <a:rPr lang="en-US" sz="2000" dirty="0" err="1"/>
              <a:t>Πολιτείες</a:t>
            </a:r>
            <a:r>
              <a:rPr lang="en-US" sz="2000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6765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4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944959-EDF7-71D8-8171-04CC55B50AD2}"/>
              </a:ext>
            </a:extLst>
          </p:cNvPr>
          <p:cNvSpPr txBox="1"/>
          <p:nvPr/>
        </p:nvSpPr>
        <p:spPr>
          <a:xfrm>
            <a:off x="640080" y="2706624"/>
            <a:ext cx="6894576" cy="348386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200" dirty="0"/>
              <a:t> </a:t>
            </a:r>
            <a:r>
              <a:rPr lang="en-US" sz="2200" dirty="0" err="1"/>
              <a:t>Είχε</a:t>
            </a:r>
            <a:r>
              <a:rPr lang="en-US" sz="2200" dirty="0"/>
              <a:t> </a:t>
            </a:r>
            <a:r>
              <a:rPr lang="en-US" sz="2200" dirty="0" err="1"/>
              <a:t>συντάξει</a:t>
            </a:r>
            <a:r>
              <a:rPr lang="en-US" sz="2200" dirty="0"/>
              <a:t> </a:t>
            </a:r>
            <a:r>
              <a:rPr lang="en-US" sz="2200" dirty="0" err="1"/>
              <a:t>εργ</a:t>
            </a:r>
            <a:r>
              <a:rPr lang="en-US" sz="2200" dirty="0"/>
              <a:t>α</a:t>
            </a:r>
            <a:r>
              <a:rPr lang="en-US" sz="2200" dirty="0" err="1"/>
              <a:t>σίες</a:t>
            </a:r>
            <a:r>
              <a:rPr lang="en-US" sz="2200" dirty="0"/>
              <a:t> </a:t>
            </a:r>
            <a:r>
              <a:rPr lang="en-US" sz="2200" dirty="0" err="1"/>
              <a:t>εκλ</a:t>
            </a:r>
            <a:r>
              <a:rPr lang="en-US" sz="2200" dirty="0"/>
              <a:t>α</a:t>
            </a:r>
            <a:r>
              <a:rPr lang="en-US" sz="2200" dirty="0" err="1"/>
              <a:t>ϊκευμένης</a:t>
            </a:r>
            <a:r>
              <a:rPr lang="en-US" sz="2200" dirty="0"/>
              <a:t> επ</a:t>
            </a:r>
            <a:r>
              <a:rPr lang="en-US" sz="2200" dirty="0" err="1"/>
              <a:t>ιστήμης</a:t>
            </a:r>
            <a:r>
              <a:rPr lang="en-US" sz="2200" dirty="0"/>
              <a:t>, </a:t>
            </a:r>
            <a:r>
              <a:rPr lang="en-US" sz="2200" dirty="0" err="1"/>
              <a:t>στις</a:t>
            </a:r>
            <a:r>
              <a:rPr lang="en-US" sz="2200" dirty="0"/>
              <a:t> οπ</a:t>
            </a:r>
            <a:r>
              <a:rPr lang="en-US" sz="2200" dirty="0" err="1"/>
              <a:t>οίες</a:t>
            </a:r>
            <a:r>
              <a:rPr lang="en-US" sz="2200" dirty="0"/>
              <a:t> </a:t>
            </a:r>
            <a:r>
              <a:rPr lang="en-US" sz="2200" dirty="0" err="1"/>
              <a:t>συζητά</a:t>
            </a:r>
            <a:r>
              <a:rPr lang="en-US" sz="2200" dirty="0"/>
              <a:t> </a:t>
            </a:r>
            <a:r>
              <a:rPr lang="en-US" sz="2200" dirty="0" err="1"/>
              <a:t>τις</a:t>
            </a:r>
            <a:r>
              <a:rPr lang="en-US" sz="2200" dirty="0"/>
              <a:t> </a:t>
            </a:r>
            <a:r>
              <a:rPr lang="en-US" sz="2200" dirty="0" err="1"/>
              <a:t>θεωρίες</a:t>
            </a:r>
            <a:r>
              <a:rPr lang="en-US" sz="2200" dirty="0"/>
              <a:t> και </a:t>
            </a:r>
            <a:r>
              <a:rPr lang="en-US" sz="2200" dirty="0" err="1"/>
              <a:t>την</a:t>
            </a:r>
            <a:r>
              <a:rPr lang="en-US" sz="2200" dirty="0"/>
              <a:t> </a:t>
            </a:r>
            <a:r>
              <a:rPr lang="en-US" sz="2200" dirty="0" err="1"/>
              <a:t>κοσμολογί</a:t>
            </a:r>
            <a:r>
              <a:rPr lang="en-US" sz="2200" dirty="0"/>
              <a:t>α </a:t>
            </a:r>
            <a:r>
              <a:rPr lang="en-US" sz="2200" dirty="0" err="1"/>
              <a:t>του</a:t>
            </a:r>
            <a:r>
              <a:rPr lang="en-US" sz="2200" dirty="0"/>
              <a:t> </a:t>
            </a:r>
            <a:r>
              <a:rPr lang="en-US" sz="2200" dirty="0" err="1"/>
              <a:t>γενικά</a:t>
            </a:r>
            <a:r>
              <a:rPr lang="en-US" sz="2200" dirty="0"/>
              <a:t>. </a:t>
            </a:r>
            <a:endParaRPr lang="el-GR">
              <a:ea typeface="Calibri" panose="020F0502020204030204"/>
              <a:cs typeface="Calibri" panose="020F0502020204030204"/>
            </a:endParaRPr>
          </a:p>
          <a:p>
            <a:pPr marL="571500" lvl="1" indent="-34290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200" dirty="0" err="1"/>
              <a:t>Το</a:t>
            </a:r>
            <a:r>
              <a:rPr lang="en-US" sz="2200" dirty="0"/>
              <a:t> βιβ</a:t>
            </a:r>
            <a:r>
              <a:rPr lang="en-US" sz="2200" dirty="0" err="1"/>
              <a:t>λίο</a:t>
            </a:r>
            <a:r>
              <a:rPr lang="en-US" sz="2200" dirty="0"/>
              <a:t> </a:t>
            </a:r>
            <a:r>
              <a:rPr lang="en-US" sz="2200" dirty="0" err="1"/>
              <a:t>του</a:t>
            </a:r>
            <a:r>
              <a:rPr lang="en-US" sz="2200" dirty="0"/>
              <a:t> (</a:t>
            </a:r>
            <a:r>
              <a:rPr lang="en-US" sz="2200" dirty="0" err="1"/>
              <a:t>χρονικό</a:t>
            </a:r>
            <a:r>
              <a:rPr lang="en-US" sz="2200" dirty="0"/>
              <a:t> </a:t>
            </a:r>
            <a:r>
              <a:rPr lang="en-US" sz="2200" dirty="0" err="1"/>
              <a:t>του</a:t>
            </a:r>
            <a:r>
              <a:rPr lang="en-US" sz="2200" dirty="0"/>
              <a:t> </a:t>
            </a:r>
            <a:r>
              <a:rPr lang="en-US" sz="2200" dirty="0" err="1"/>
              <a:t>χρόνου</a:t>
            </a:r>
            <a:r>
              <a:rPr lang="en-US" sz="2200" dirty="0"/>
              <a:t>) </a:t>
            </a:r>
            <a:r>
              <a:rPr lang="en-US" sz="2200" dirty="0" err="1"/>
              <a:t>έμεινε</a:t>
            </a:r>
            <a:r>
              <a:rPr lang="en-US" sz="2200" dirty="0"/>
              <a:t> </a:t>
            </a:r>
            <a:r>
              <a:rPr lang="en-US" sz="2200" dirty="0" err="1"/>
              <a:t>στη</a:t>
            </a:r>
            <a:r>
              <a:rPr lang="en-US" sz="2200" dirty="0"/>
              <a:t> </a:t>
            </a:r>
            <a:r>
              <a:rPr lang="en-US" sz="2200" dirty="0" err="1"/>
              <a:t>λίστ</a:t>
            </a:r>
            <a:r>
              <a:rPr lang="en-US" sz="2200" dirty="0"/>
              <a:t>α </a:t>
            </a:r>
            <a:r>
              <a:rPr lang="en-US" sz="2200" dirty="0" err="1"/>
              <a:t>με</a:t>
            </a:r>
            <a:r>
              <a:rPr lang="en-US" sz="2200" dirty="0"/>
              <a:t> τα best-seller </a:t>
            </a:r>
            <a:r>
              <a:rPr lang="en-US" sz="2200" dirty="0" err="1"/>
              <a:t>της</a:t>
            </a:r>
            <a:r>
              <a:rPr lang="en-US" sz="2200" dirty="0"/>
              <a:t> </a:t>
            </a:r>
            <a:r>
              <a:rPr lang="en-US" sz="2200" dirty="0" err="1"/>
              <a:t>Βρετ</a:t>
            </a:r>
            <a:r>
              <a:rPr lang="en-US" sz="2200" dirty="0"/>
              <a:t>α</a:t>
            </a:r>
            <a:r>
              <a:rPr lang="en-US" sz="2200" dirty="0" err="1"/>
              <a:t>νικής</a:t>
            </a:r>
            <a:r>
              <a:rPr lang="en-US" sz="2200" dirty="0"/>
              <a:t> Sunday Times </a:t>
            </a:r>
            <a:r>
              <a:rPr lang="en-US" sz="2200" dirty="0" err="1"/>
              <a:t>γι</a:t>
            </a:r>
            <a:r>
              <a:rPr lang="en-US" sz="2200" dirty="0"/>
              <a:t>α 237 εβ</a:t>
            </a:r>
            <a:r>
              <a:rPr lang="en-US" sz="2200" dirty="0" err="1"/>
              <a:t>δομάδες</a:t>
            </a:r>
            <a:r>
              <a:rPr lang="en-US" sz="2200" dirty="0"/>
              <a:t>, σπ</a:t>
            </a:r>
            <a:r>
              <a:rPr lang="en-US" sz="2200" dirty="0" err="1"/>
              <a:t>άζοντ</a:t>
            </a:r>
            <a:r>
              <a:rPr lang="en-US" sz="2200" dirty="0"/>
              <a:t>ας </a:t>
            </a:r>
            <a:r>
              <a:rPr lang="en-US" sz="2200" dirty="0" err="1"/>
              <a:t>ρεκόρ</a:t>
            </a:r>
            <a:r>
              <a:rPr lang="en-US" sz="2200" dirty="0"/>
              <a:t>.</a:t>
            </a:r>
          </a:p>
          <a:p>
            <a:pPr marL="571500" lvl="1" indent="-34290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200" dirty="0" err="1"/>
              <a:t>Το</a:t>
            </a:r>
            <a:r>
              <a:rPr lang="en-US" sz="2200" dirty="0"/>
              <a:t> 2014  </a:t>
            </a:r>
            <a:r>
              <a:rPr lang="en-US" sz="2200" dirty="0" err="1"/>
              <a:t>κυκλοφόρησε</a:t>
            </a:r>
            <a:r>
              <a:rPr lang="en-US" sz="2200" dirty="0"/>
              <a:t> </a:t>
            </a:r>
            <a:r>
              <a:rPr lang="en-US" sz="2200" dirty="0" err="1"/>
              <a:t>το</a:t>
            </a:r>
            <a:r>
              <a:rPr lang="en-US" sz="2200" dirty="0"/>
              <a:t> α</a:t>
            </a:r>
            <a:r>
              <a:rPr lang="en-US" sz="2200" dirty="0" err="1"/>
              <a:t>υτο</a:t>
            </a:r>
            <a:r>
              <a:rPr lang="en-US" sz="2200" dirty="0"/>
              <a:t>β</a:t>
            </a:r>
            <a:r>
              <a:rPr lang="en-US" sz="2200" dirty="0" err="1"/>
              <a:t>ιογρ</a:t>
            </a:r>
            <a:r>
              <a:rPr lang="en-US" sz="2200" dirty="0"/>
              <a:t>α</a:t>
            </a:r>
            <a:r>
              <a:rPr lang="en-US" sz="2200" dirty="0" err="1"/>
              <a:t>φικό</a:t>
            </a:r>
            <a:r>
              <a:rPr lang="en-US" sz="2200" dirty="0"/>
              <a:t> βιβ</a:t>
            </a:r>
            <a:r>
              <a:rPr lang="en-US" sz="2200" dirty="0" err="1"/>
              <a:t>λίο</a:t>
            </a:r>
            <a:r>
              <a:rPr lang="en-US" sz="2200" dirty="0"/>
              <a:t> </a:t>
            </a:r>
            <a:r>
              <a:rPr lang="en-US" sz="2200" dirty="0" err="1"/>
              <a:t>του</a:t>
            </a:r>
            <a:r>
              <a:rPr lang="en-US" sz="2200" dirty="0"/>
              <a:t> (</a:t>
            </a:r>
            <a:r>
              <a:rPr lang="en-US" sz="2200" dirty="0" err="1"/>
              <a:t>Το</a:t>
            </a:r>
            <a:r>
              <a:rPr lang="en-US" sz="2200" dirty="0"/>
              <a:t> </a:t>
            </a:r>
            <a:r>
              <a:rPr lang="en-US" sz="2200" dirty="0" err="1"/>
              <a:t>χρονικό</a:t>
            </a:r>
            <a:r>
              <a:rPr lang="en-US" sz="2200" dirty="0"/>
              <a:t> </a:t>
            </a:r>
            <a:r>
              <a:rPr lang="en-US" sz="2200" dirty="0" err="1"/>
              <a:t>της</a:t>
            </a:r>
            <a:r>
              <a:rPr lang="en-US" sz="2200" dirty="0"/>
              <a:t> </a:t>
            </a:r>
            <a:r>
              <a:rPr lang="en-US" sz="2200" dirty="0" err="1"/>
              <a:t>ζωής</a:t>
            </a:r>
            <a:r>
              <a:rPr lang="en-US" sz="2200" dirty="0"/>
              <a:t> </a:t>
            </a:r>
            <a:r>
              <a:rPr lang="en-US" sz="2200" dirty="0" err="1"/>
              <a:t>μου</a:t>
            </a:r>
            <a:r>
              <a:rPr lang="en-US" sz="2200" dirty="0"/>
              <a:t>)</a:t>
            </a:r>
            <a:endParaRPr lang="en-US" sz="2200" dirty="0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3" name="Εικόνα 2" descr="ΤΟ ΧΡΟΝΙΚΟ ΤΟΥ ΧΡΟΝΟΥ - Hawking, Stephen | Evripidis.gr">
            <a:extLst>
              <a:ext uri="{FF2B5EF4-FFF2-40B4-BE49-F238E27FC236}">
                <a16:creationId xmlns:a16="http://schemas.microsoft.com/office/drawing/2014/main" id="{0A4850D0-5112-1553-C22A-86CAEA67D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584" y="236507"/>
            <a:ext cx="2298079" cy="3059267"/>
          </a:xfrm>
          <a:prstGeom prst="rect">
            <a:avLst/>
          </a:prstGeom>
        </p:spPr>
      </p:pic>
      <p:pic>
        <p:nvPicPr>
          <p:cNvPr id="4" name="Εικόνα 3" descr="Το χρονικό της ζωής μου, Αυτοβιογραφία - Stephen Hawking | Skroutz.gr">
            <a:extLst>
              <a:ext uri="{FF2B5EF4-FFF2-40B4-BE49-F238E27FC236}">
                <a16:creationId xmlns:a16="http://schemas.microsoft.com/office/drawing/2014/main" id="{99862691-5B75-D613-7414-0CDFB9BACF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7026" y="3677599"/>
            <a:ext cx="2295501" cy="285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737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931CC7-F7A5-8161-6A11-6ECE8C17BD40}"/>
              </a:ext>
            </a:extLst>
          </p:cNvPr>
          <p:cNvSpPr txBox="1"/>
          <p:nvPr/>
        </p:nvSpPr>
        <p:spPr>
          <a:xfrm>
            <a:off x="572493" y="2071316"/>
            <a:ext cx="6713552" cy="411917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/>
              <a:t> Έπα</a:t>
            </a:r>
            <a:r>
              <a:rPr lang="en-US" sz="2200" dirty="0" err="1"/>
              <a:t>σχε</a:t>
            </a:r>
            <a:r>
              <a:rPr lang="en-US" sz="2200" dirty="0"/>
              <a:t> από </a:t>
            </a:r>
            <a:r>
              <a:rPr lang="en-US" sz="2200" dirty="0" err="1"/>
              <a:t>τη</a:t>
            </a:r>
            <a:r>
              <a:rPr lang="en-US" sz="2200" dirty="0"/>
              <a:t> </a:t>
            </a:r>
            <a:r>
              <a:rPr lang="en-US" sz="2200" dirty="0" err="1"/>
              <a:t>νόσο</a:t>
            </a:r>
            <a:r>
              <a:rPr lang="en-US" sz="2200" dirty="0"/>
              <a:t> </a:t>
            </a:r>
            <a:r>
              <a:rPr lang="en-US" sz="2200" dirty="0" err="1"/>
              <a:t>του</a:t>
            </a:r>
            <a:r>
              <a:rPr lang="en-US" sz="2200" dirty="0"/>
              <a:t> </a:t>
            </a:r>
            <a:r>
              <a:rPr lang="en-US" sz="2200" dirty="0" err="1"/>
              <a:t>κινητικού</a:t>
            </a:r>
            <a:r>
              <a:rPr lang="en-US" sz="2200" dirty="0"/>
              <a:t> </a:t>
            </a:r>
            <a:r>
              <a:rPr lang="en-US" sz="2200" dirty="0" err="1"/>
              <a:t>νευρών</a:t>
            </a:r>
            <a:r>
              <a:rPr lang="en-US" sz="2200" dirty="0"/>
              <a:t>α (α</a:t>
            </a:r>
            <a:r>
              <a:rPr lang="en-US" sz="2200" dirty="0" err="1"/>
              <a:t>μυοτροφική</a:t>
            </a:r>
            <a:r>
              <a:rPr lang="en-US" sz="2200" dirty="0"/>
              <a:t> π</a:t>
            </a:r>
            <a:r>
              <a:rPr lang="en-US" sz="2200" dirty="0" err="1"/>
              <a:t>λευρική</a:t>
            </a:r>
            <a:r>
              <a:rPr lang="en-US" sz="2200" dirty="0"/>
              <a:t> </a:t>
            </a:r>
            <a:r>
              <a:rPr lang="en-US" sz="2200" dirty="0" err="1"/>
              <a:t>σκλήρυνση</a:t>
            </a:r>
            <a:r>
              <a:rPr lang="en-US" sz="2200" dirty="0"/>
              <a:t>), κα</a:t>
            </a:r>
            <a:r>
              <a:rPr lang="en-US" sz="2200" dirty="0" err="1"/>
              <a:t>τάστ</a:t>
            </a:r>
            <a:r>
              <a:rPr lang="en-US" sz="2200" dirty="0"/>
              <a:t>α</a:t>
            </a:r>
            <a:r>
              <a:rPr lang="en-US" sz="2200" dirty="0" err="1"/>
              <a:t>ση</a:t>
            </a:r>
            <a:r>
              <a:rPr lang="en-US" sz="2200" dirty="0"/>
              <a:t> π</a:t>
            </a:r>
            <a:r>
              <a:rPr lang="en-US" sz="2200" dirty="0" err="1"/>
              <a:t>ου</a:t>
            </a:r>
            <a:r>
              <a:rPr lang="en-US" sz="2200" dirty="0"/>
              <a:t> </a:t>
            </a:r>
            <a:r>
              <a:rPr lang="en-US" sz="2200" dirty="0" err="1"/>
              <a:t>είχε</a:t>
            </a:r>
            <a:r>
              <a:rPr lang="en-US" sz="2200" dirty="0"/>
              <a:t> </a:t>
            </a:r>
            <a:r>
              <a:rPr lang="en-US" sz="2200" dirty="0" err="1"/>
              <a:t>εξελιχθεί</a:t>
            </a:r>
            <a:r>
              <a:rPr lang="en-US" sz="2200" dirty="0"/>
              <a:t> κα</a:t>
            </a:r>
            <a:r>
              <a:rPr lang="en-US" sz="2200" dirty="0" err="1"/>
              <a:t>τά</a:t>
            </a:r>
            <a:r>
              <a:rPr lang="en-US" sz="2200" dirty="0"/>
              <a:t> </a:t>
            </a:r>
            <a:r>
              <a:rPr lang="en-US" sz="2200" dirty="0" err="1"/>
              <a:t>τη</a:t>
            </a:r>
            <a:r>
              <a:rPr lang="en-US" sz="2200" dirty="0"/>
              <a:t> </a:t>
            </a:r>
            <a:r>
              <a:rPr lang="en-US" sz="2200" dirty="0" err="1"/>
              <a:t>διάρκει</a:t>
            </a:r>
            <a:r>
              <a:rPr lang="en-US" sz="2200" dirty="0"/>
              <a:t>α </a:t>
            </a:r>
            <a:r>
              <a:rPr lang="en-US" sz="2200" dirty="0" err="1"/>
              <a:t>των</a:t>
            </a:r>
            <a:r>
              <a:rPr lang="en-US" sz="2200" dirty="0"/>
              <a:t> </a:t>
            </a:r>
            <a:r>
              <a:rPr lang="en-US" sz="2200" dirty="0" err="1"/>
              <a:t>ετών</a:t>
            </a:r>
            <a:r>
              <a:rPr lang="en-US" sz="2200" dirty="0"/>
              <a:t>. </a:t>
            </a:r>
            <a:r>
              <a:rPr lang="en-US" sz="2200" dirty="0" err="1"/>
              <a:t>Ήτ</a:t>
            </a:r>
            <a:r>
              <a:rPr lang="en-US" sz="2200" dirty="0"/>
              <a:t>αν </a:t>
            </a:r>
            <a:r>
              <a:rPr lang="en-US" sz="2200" dirty="0" err="1"/>
              <a:t>σχεδόν</a:t>
            </a:r>
            <a:r>
              <a:rPr lang="en-US" sz="2200" dirty="0"/>
              <a:t> </a:t>
            </a:r>
            <a:r>
              <a:rPr lang="en-US" sz="2200" dirty="0" err="1"/>
              <a:t>εξ</a:t>
            </a:r>
            <a:r>
              <a:rPr lang="en-US" sz="2200" dirty="0"/>
              <a:t> </a:t>
            </a:r>
            <a:r>
              <a:rPr lang="en-US" sz="2200" dirty="0" err="1"/>
              <a:t>ολοκλήρου</a:t>
            </a:r>
            <a:r>
              <a:rPr lang="en-US" sz="2200" dirty="0"/>
              <a:t> πα</a:t>
            </a:r>
            <a:r>
              <a:rPr lang="en-US" sz="2200" dirty="0" err="1"/>
              <a:t>ράλυτος</a:t>
            </a:r>
            <a:r>
              <a:rPr lang="en-US" sz="2200" dirty="0"/>
              <a:t> και επ</a:t>
            </a:r>
            <a:r>
              <a:rPr lang="en-US" sz="2200" dirty="0" err="1"/>
              <a:t>ικοινωνούσε</a:t>
            </a:r>
            <a:r>
              <a:rPr lang="en-US" sz="2200" dirty="0"/>
              <a:t> </a:t>
            </a:r>
            <a:r>
              <a:rPr lang="en-US" sz="2200" dirty="0" err="1"/>
              <a:t>μέσω</a:t>
            </a:r>
            <a:r>
              <a:rPr lang="en-US" sz="2200" dirty="0"/>
              <a:t> </a:t>
            </a:r>
            <a:r>
              <a:rPr lang="en-US" sz="2200" dirty="0" err="1"/>
              <a:t>συσκευής</a:t>
            </a:r>
            <a:r>
              <a:rPr lang="en-US" sz="2200" dirty="0"/>
              <a:t> παρα</a:t>
            </a:r>
            <a:r>
              <a:rPr lang="en-US" sz="2200" dirty="0" err="1"/>
              <a:t>γωγής</a:t>
            </a:r>
            <a:r>
              <a:rPr lang="en-US" sz="2200" dirty="0"/>
              <a:t> </a:t>
            </a:r>
            <a:r>
              <a:rPr lang="en-US" sz="2200" dirty="0" err="1"/>
              <a:t>ομιλί</a:t>
            </a:r>
            <a:r>
              <a:rPr lang="en-US" sz="2200" dirty="0"/>
              <a:t>ας.</a:t>
            </a:r>
            <a:endParaRPr lang="el-GR" dirty="0"/>
          </a:p>
        </p:txBody>
      </p:sp>
      <p:pic>
        <p:nvPicPr>
          <p:cNvPr id="5" name="Εικόνα 4" descr="Εικόνα που περιέχει κείμενο, κρανίο, ιατρική απεικόνιση, μονοχρωματικό&#10;&#10;Περιγραφή που δημιουργήθηκε αυτόματα">
            <a:extLst>
              <a:ext uri="{FF2B5EF4-FFF2-40B4-BE49-F238E27FC236}">
                <a16:creationId xmlns:a16="http://schemas.microsoft.com/office/drawing/2014/main" id="{1733AED0-F451-3922-B3A5-BA74C1EE0C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0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939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C0C0D5-4349-9CB7-E053-30E5D719F257}"/>
              </a:ext>
            </a:extLst>
          </p:cNvPr>
          <p:cNvSpPr txBox="1"/>
          <p:nvPr/>
        </p:nvSpPr>
        <p:spPr>
          <a:xfrm>
            <a:off x="630936" y="2660904"/>
            <a:ext cx="4818888" cy="354787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b="1" dirty="0" err="1"/>
              <a:t>Λόγοι</a:t>
            </a:r>
            <a:r>
              <a:rPr lang="en-US" sz="1900" b="1" dirty="0"/>
              <a:t> </a:t>
            </a:r>
            <a:r>
              <a:rPr lang="en-US" sz="1900" b="1" dirty="0" err="1"/>
              <a:t>γι</a:t>
            </a:r>
            <a:r>
              <a:rPr lang="en-US" sz="1900" b="1" dirty="0"/>
              <a:t>α </a:t>
            </a:r>
            <a:r>
              <a:rPr lang="en-US" sz="1900" b="1" dirty="0" err="1"/>
              <a:t>τους</a:t>
            </a:r>
            <a:r>
              <a:rPr lang="en-US" sz="1900" b="1" dirty="0"/>
              <a:t> οπ</a:t>
            </a:r>
            <a:r>
              <a:rPr lang="en-US" sz="1900" b="1" dirty="0" err="1"/>
              <a:t>οίους</a:t>
            </a:r>
            <a:r>
              <a:rPr lang="en-US" sz="1900" b="1" dirty="0"/>
              <a:t> θα</a:t>
            </a:r>
            <a:r>
              <a:rPr lang="en-US" sz="1900" b="1" dirty="0" err="1"/>
              <a:t>υμάζω</a:t>
            </a:r>
            <a:r>
              <a:rPr lang="en-US" sz="1900" b="1" dirty="0"/>
              <a:t> </a:t>
            </a:r>
            <a:r>
              <a:rPr lang="en-US" sz="1900" b="1" dirty="0" err="1"/>
              <a:t>τον</a:t>
            </a:r>
            <a:r>
              <a:rPr lang="en-US" sz="1900" b="1" dirty="0"/>
              <a:t> </a:t>
            </a:r>
            <a:r>
              <a:rPr lang="en-US" sz="1900" b="1" dirty="0" err="1"/>
              <a:t>Στη</a:t>
            </a:r>
            <a:r>
              <a:rPr lang="en-US" sz="1900" b="1" dirty="0"/>
              <a:t>β</a:t>
            </a:r>
            <a:r>
              <a:rPr lang="en-US" sz="1900" b="1" dirty="0" err="1"/>
              <a:t>εν</a:t>
            </a:r>
            <a:r>
              <a:rPr lang="en-US" sz="1900" b="1" dirty="0"/>
              <a:t> </a:t>
            </a:r>
            <a:r>
              <a:rPr lang="en-US" sz="1900" b="1" dirty="0" err="1"/>
              <a:t>Χόκινγ</a:t>
            </a:r>
            <a:r>
              <a:rPr lang="en-US" sz="1900" b="1" dirty="0"/>
              <a:t>:</a:t>
            </a:r>
            <a:endParaRPr lang="el-GR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b="1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dirty="0"/>
              <a:t>Πα</a:t>
            </a:r>
            <a:r>
              <a:rPr lang="en-US" sz="1900" dirty="0" err="1"/>
              <a:t>ρόλο</a:t>
            </a:r>
            <a:r>
              <a:rPr lang="en-US" sz="1900" dirty="0"/>
              <a:t> </a:t>
            </a:r>
            <a:r>
              <a:rPr lang="en-US" sz="1900" dirty="0" err="1"/>
              <a:t>του</a:t>
            </a:r>
            <a:r>
              <a:rPr lang="en-US" sz="1900" dirty="0"/>
              <a:t> </a:t>
            </a:r>
            <a:r>
              <a:rPr lang="en-US" sz="1900" dirty="0" err="1"/>
              <a:t>σο</a:t>
            </a:r>
            <a:r>
              <a:rPr lang="en-US" sz="1900" dirty="0"/>
              <a:t>βα</a:t>
            </a:r>
            <a:r>
              <a:rPr lang="en-US" sz="1900" dirty="0" err="1"/>
              <a:t>ρού</a:t>
            </a:r>
            <a:r>
              <a:rPr lang="en-US" sz="1900" dirty="0"/>
              <a:t> π</a:t>
            </a:r>
            <a:r>
              <a:rPr lang="en-US" sz="1900" dirty="0" err="1"/>
              <a:t>ρο</a:t>
            </a:r>
            <a:r>
              <a:rPr lang="en-US" sz="1900" dirty="0"/>
              <a:t>β</a:t>
            </a:r>
            <a:r>
              <a:rPr lang="en-US" sz="1900" dirty="0" err="1"/>
              <a:t>λήμ</a:t>
            </a:r>
            <a:r>
              <a:rPr lang="en-US" sz="1900" dirty="0"/>
              <a:t>α</a:t>
            </a:r>
            <a:r>
              <a:rPr lang="en-US" sz="1900" dirty="0" err="1"/>
              <a:t>τος</a:t>
            </a:r>
            <a:r>
              <a:rPr lang="en-US" sz="1900" dirty="0"/>
              <a:t> αναπ</a:t>
            </a:r>
            <a:r>
              <a:rPr lang="en-US" sz="1900" dirty="0" err="1"/>
              <a:t>ηρί</a:t>
            </a:r>
            <a:r>
              <a:rPr lang="en-US" sz="1900" dirty="0"/>
              <a:t>ας και </a:t>
            </a:r>
            <a:r>
              <a:rPr lang="en-US" sz="1900" dirty="0" err="1"/>
              <a:t>ομιλί</a:t>
            </a:r>
            <a:r>
              <a:rPr lang="en-US" sz="1900" dirty="0"/>
              <a:t>ας π</a:t>
            </a:r>
            <a:r>
              <a:rPr lang="en-US" sz="1900" dirty="0" err="1"/>
              <a:t>ου</a:t>
            </a:r>
            <a:r>
              <a:rPr lang="en-US" sz="1900" dirty="0"/>
              <a:t> </a:t>
            </a:r>
            <a:r>
              <a:rPr lang="en-US" sz="1900" dirty="0" err="1"/>
              <a:t>είχε</a:t>
            </a:r>
            <a:r>
              <a:rPr lang="en-US" sz="1900" dirty="0"/>
              <a:t> κα</a:t>
            </a:r>
            <a:r>
              <a:rPr lang="en-US" sz="1900" dirty="0" err="1"/>
              <a:t>τάφερε</a:t>
            </a:r>
            <a:r>
              <a:rPr lang="en-US" sz="1900" dirty="0"/>
              <a:t> να </a:t>
            </a:r>
            <a:r>
              <a:rPr lang="en-US" sz="1900" dirty="0" err="1"/>
              <a:t>δι</a:t>
            </a:r>
            <a:r>
              <a:rPr lang="en-US" sz="1900" dirty="0"/>
              <a:t>απ</a:t>
            </a:r>
            <a:r>
              <a:rPr lang="en-US" sz="1900" dirty="0" err="1"/>
              <a:t>ρέψει</a:t>
            </a:r>
            <a:r>
              <a:rPr lang="en-US" sz="1900" dirty="0"/>
              <a:t> </a:t>
            </a:r>
            <a:r>
              <a:rPr lang="en-US" sz="1900" dirty="0" err="1"/>
              <a:t>στον</a:t>
            </a:r>
            <a:r>
              <a:rPr lang="en-US" sz="1900" dirty="0"/>
              <a:t> </a:t>
            </a:r>
            <a:r>
              <a:rPr lang="en-US" sz="1900" dirty="0" err="1"/>
              <a:t>χώρο</a:t>
            </a:r>
            <a:r>
              <a:rPr lang="en-US" sz="1900" dirty="0"/>
              <a:t> </a:t>
            </a:r>
            <a:r>
              <a:rPr lang="en-US" sz="1900" dirty="0" err="1"/>
              <a:t>των</a:t>
            </a:r>
            <a:r>
              <a:rPr lang="en-US" sz="1900" dirty="0"/>
              <a:t> επ</a:t>
            </a:r>
            <a:r>
              <a:rPr lang="en-US" sz="1900" dirty="0" err="1"/>
              <a:t>ιστημών</a:t>
            </a:r>
            <a:r>
              <a:rPr lang="en-US" sz="1900" dirty="0"/>
              <a:t> απ</a:t>
            </a:r>
            <a:r>
              <a:rPr lang="en-US" sz="1900" dirty="0" err="1"/>
              <a:t>οσ</a:t>
            </a:r>
            <a:r>
              <a:rPr lang="en-US" sz="1900" dirty="0"/>
              <a:t>π</a:t>
            </a:r>
            <a:r>
              <a:rPr lang="en-US" sz="1900" dirty="0" err="1"/>
              <a:t>ώντ</a:t>
            </a:r>
            <a:r>
              <a:rPr lang="en-US" sz="1900" dirty="0"/>
              <a:t>ας σπ</a:t>
            </a:r>
            <a:r>
              <a:rPr lang="en-US" sz="1900" dirty="0" err="1"/>
              <a:t>ουδ</a:t>
            </a:r>
            <a:r>
              <a:rPr lang="en-US" sz="1900" dirty="0"/>
              <a:t>αία βραβ</a:t>
            </a:r>
            <a:r>
              <a:rPr lang="en-US" sz="1900" dirty="0" err="1"/>
              <a:t>εί</a:t>
            </a:r>
            <a:r>
              <a:rPr lang="en-US" sz="1900" dirty="0"/>
              <a:t>α όπ</a:t>
            </a:r>
            <a:r>
              <a:rPr lang="en-US" sz="1900" dirty="0" err="1"/>
              <a:t>ως</a:t>
            </a:r>
            <a:r>
              <a:rPr lang="en-US" sz="1900" dirty="0"/>
              <a:t>  </a:t>
            </a:r>
            <a:r>
              <a:rPr lang="en-US" sz="1900" dirty="0" err="1"/>
              <a:t>το</a:t>
            </a:r>
            <a:r>
              <a:rPr lang="en-US" sz="1900" dirty="0"/>
              <a:t> </a:t>
            </a:r>
            <a:r>
              <a:rPr lang="en-US" sz="1900" dirty="0" err="1"/>
              <a:t>Μετάλλιο</a:t>
            </a:r>
            <a:r>
              <a:rPr lang="en-US" sz="1900" dirty="0"/>
              <a:t> </a:t>
            </a:r>
            <a:r>
              <a:rPr lang="en-US" sz="1900" dirty="0" err="1"/>
              <a:t>Άλμ</a:t>
            </a:r>
            <a:r>
              <a:rPr lang="en-US" sz="1900" dirty="0"/>
              <a:t>π</a:t>
            </a:r>
            <a:r>
              <a:rPr lang="en-US" sz="1900" dirty="0" err="1"/>
              <a:t>ερτ</a:t>
            </a:r>
            <a:r>
              <a:rPr lang="en-US" sz="1900" dirty="0"/>
              <a:t> </a:t>
            </a:r>
            <a:r>
              <a:rPr lang="en-US" sz="1900" dirty="0" err="1"/>
              <a:t>Αϊνστάιν</a:t>
            </a:r>
            <a:r>
              <a:rPr lang="en-US" sz="1900" dirty="0"/>
              <a:t> (1979). Τα π</a:t>
            </a:r>
            <a:r>
              <a:rPr lang="en-US" sz="1900" dirty="0" err="1"/>
              <a:t>ρο</a:t>
            </a:r>
            <a:r>
              <a:rPr lang="en-US" sz="1900" dirty="0"/>
              <a:t>β</a:t>
            </a:r>
            <a:r>
              <a:rPr lang="en-US" sz="1900" dirty="0" err="1"/>
              <a:t>λήμ</a:t>
            </a:r>
            <a:r>
              <a:rPr lang="en-US" sz="1900" dirty="0"/>
              <a:t>ατα </a:t>
            </a:r>
            <a:r>
              <a:rPr lang="en-US" sz="1900" dirty="0" err="1"/>
              <a:t>της</a:t>
            </a:r>
            <a:r>
              <a:rPr lang="en-US" sz="1900" dirty="0"/>
              <a:t> κα</a:t>
            </a:r>
            <a:r>
              <a:rPr lang="en-US" sz="1900" dirty="0" err="1"/>
              <a:t>θημερινότητ</a:t>
            </a:r>
            <a:r>
              <a:rPr lang="en-US" sz="1900" dirty="0"/>
              <a:t>ας </a:t>
            </a:r>
            <a:r>
              <a:rPr lang="en-US" sz="1900" dirty="0" err="1"/>
              <a:t>του</a:t>
            </a:r>
            <a:r>
              <a:rPr lang="en-US" sz="1900" dirty="0"/>
              <a:t> α</a:t>
            </a:r>
            <a:r>
              <a:rPr lang="en-US" sz="1900" dirty="0" err="1"/>
              <a:t>λλά</a:t>
            </a:r>
            <a:r>
              <a:rPr lang="en-US" sz="1900" dirty="0"/>
              <a:t> και </a:t>
            </a:r>
            <a:r>
              <a:rPr lang="en-US" sz="1900" dirty="0" err="1"/>
              <a:t>της</a:t>
            </a:r>
            <a:r>
              <a:rPr lang="en-US" sz="1900" dirty="0"/>
              <a:t> </a:t>
            </a:r>
            <a:r>
              <a:rPr lang="en-US" sz="1900" dirty="0" err="1"/>
              <a:t>υγεί</a:t>
            </a:r>
            <a:r>
              <a:rPr lang="en-US" sz="1900" dirty="0"/>
              <a:t>ας </a:t>
            </a:r>
            <a:r>
              <a:rPr lang="en-US" sz="1900" dirty="0" err="1"/>
              <a:t>του</a:t>
            </a:r>
            <a:r>
              <a:rPr lang="en-US" sz="1900" dirty="0"/>
              <a:t> </a:t>
            </a:r>
            <a:r>
              <a:rPr lang="en-US" sz="1900" dirty="0" err="1"/>
              <a:t>δεν</a:t>
            </a:r>
            <a:r>
              <a:rPr lang="en-US" sz="1900" dirty="0"/>
              <a:t> </a:t>
            </a:r>
            <a:r>
              <a:rPr lang="en-US" sz="1900" dirty="0" err="1"/>
              <a:t>τον</a:t>
            </a:r>
            <a:r>
              <a:rPr lang="en-US" sz="1900" dirty="0"/>
              <a:t> </a:t>
            </a:r>
            <a:r>
              <a:rPr lang="en-US" sz="1900" dirty="0" err="1"/>
              <a:t>έκ</a:t>
            </a:r>
            <a:r>
              <a:rPr lang="en-US" sz="1900" dirty="0"/>
              <a:t>αναν να κα</a:t>
            </a:r>
            <a:r>
              <a:rPr lang="en-US" sz="1900" dirty="0" err="1"/>
              <a:t>θηλωθεί</a:t>
            </a:r>
            <a:r>
              <a:rPr lang="en-US" sz="1900" dirty="0"/>
              <a:t> α</a:t>
            </a:r>
            <a:r>
              <a:rPr lang="en-US" sz="1900" dirty="0" err="1"/>
              <a:t>λλά</a:t>
            </a:r>
            <a:r>
              <a:rPr lang="en-US" sz="1900" dirty="0"/>
              <a:t> </a:t>
            </a:r>
            <a:r>
              <a:rPr lang="en-US" sz="1900" dirty="0" err="1"/>
              <a:t>τον</a:t>
            </a:r>
            <a:r>
              <a:rPr lang="en-US" sz="1900" dirty="0"/>
              <a:t> </a:t>
            </a:r>
            <a:r>
              <a:rPr lang="en-US" sz="1900" dirty="0" err="1"/>
              <a:t>έκ</a:t>
            </a:r>
            <a:r>
              <a:rPr lang="en-US" sz="1900" dirty="0"/>
              <a:t>αναν π</a:t>
            </a:r>
            <a:r>
              <a:rPr lang="en-US" sz="1900" dirty="0" err="1"/>
              <a:t>ιο</a:t>
            </a:r>
            <a:r>
              <a:rPr lang="en-US" sz="1900" dirty="0"/>
              <a:t> </a:t>
            </a:r>
            <a:r>
              <a:rPr lang="en-US" sz="1900" dirty="0" err="1"/>
              <a:t>δυν</a:t>
            </a:r>
            <a:r>
              <a:rPr lang="en-US" sz="1900" dirty="0"/>
              <a:t>α</a:t>
            </a:r>
            <a:r>
              <a:rPr lang="en-US" sz="1900" dirty="0" err="1"/>
              <a:t>τό</a:t>
            </a:r>
            <a:r>
              <a:rPr lang="en-US" sz="1900" dirty="0"/>
              <a:t> </a:t>
            </a:r>
            <a:r>
              <a:rPr lang="en-US" sz="1900" dirty="0" err="1"/>
              <a:t>με</a:t>
            </a:r>
            <a:r>
              <a:rPr lang="en-US" sz="1900" dirty="0"/>
              <a:t> </a:t>
            </a:r>
            <a:r>
              <a:rPr lang="en-US" sz="1900" dirty="0" err="1"/>
              <a:t>όνειρ</a:t>
            </a:r>
            <a:r>
              <a:rPr lang="en-US" sz="1900" dirty="0"/>
              <a:t>α  </a:t>
            </a:r>
            <a:r>
              <a:rPr lang="en-US" sz="1900" dirty="0" err="1"/>
              <a:t>γι</a:t>
            </a:r>
            <a:r>
              <a:rPr lang="en-US" sz="1900" dirty="0"/>
              <a:t>α </a:t>
            </a:r>
            <a:r>
              <a:rPr lang="en-US" sz="1900" dirty="0" err="1"/>
              <a:t>το</a:t>
            </a:r>
            <a:r>
              <a:rPr lang="en-US" sz="1900" dirty="0"/>
              <a:t> </a:t>
            </a:r>
            <a:r>
              <a:rPr lang="en-US" sz="1900" dirty="0" err="1"/>
              <a:t>μέλλον</a:t>
            </a:r>
            <a:r>
              <a:rPr lang="en-US" sz="1900" dirty="0"/>
              <a:t> τα οπ</a:t>
            </a:r>
            <a:r>
              <a:rPr lang="en-US" sz="1900" dirty="0" err="1"/>
              <a:t>οί</a:t>
            </a:r>
            <a:r>
              <a:rPr lang="en-US" sz="1900" dirty="0"/>
              <a:t>α και κα</a:t>
            </a:r>
            <a:r>
              <a:rPr lang="en-US" sz="1900" dirty="0" err="1"/>
              <a:t>τάφερε</a:t>
            </a:r>
            <a:r>
              <a:rPr lang="en-US" sz="1900" dirty="0"/>
              <a:t> </a:t>
            </a:r>
            <a:endParaRPr lang="en-US" sz="1900" dirty="0">
              <a:ea typeface="Calibri" panose="020F0502020204030204"/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/>
          </a:p>
        </p:txBody>
      </p:sp>
      <p:pic>
        <p:nvPicPr>
          <p:cNvPr id="3" name="Εικόνα 2" descr="Κυκλοφόρησε από τις εκδόσεις GEMA το βιβλίο της Jane Hawking ...">
            <a:extLst>
              <a:ext uri="{FF2B5EF4-FFF2-40B4-BE49-F238E27FC236}">
                <a16:creationId xmlns:a16="http://schemas.microsoft.com/office/drawing/2014/main" id="{99BD8A0D-335B-4965-C839-376E75851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048" y="1996021"/>
            <a:ext cx="5458968" cy="2865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126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73F538-5CB9-41EE-9703-7C2171F2070D}"/>
              </a:ext>
            </a:extLst>
          </p:cNvPr>
          <p:cNvSpPr txBox="1"/>
          <p:nvPr/>
        </p:nvSpPr>
        <p:spPr>
          <a:xfrm>
            <a:off x="645066" y="2031101"/>
            <a:ext cx="4282984" cy="351194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/>
              <a:t>Πως</a:t>
            </a:r>
            <a:r>
              <a:rPr lang="en-US" sz="2000" dirty="0"/>
              <a:t> </a:t>
            </a:r>
            <a:r>
              <a:rPr lang="en-US" sz="2000" dirty="0" err="1"/>
              <a:t>με</a:t>
            </a:r>
            <a:r>
              <a:rPr lang="en-US" sz="2000" dirty="0"/>
              <a:t> επ</a:t>
            </a:r>
            <a:r>
              <a:rPr lang="en-US" sz="2000" dirty="0" err="1"/>
              <a:t>ηρέ</a:t>
            </a:r>
            <a:r>
              <a:rPr lang="en-US" sz="2000" dirty="0"/>
              <a:t>α</a:t>
            </a:r>
            <a:r>
              <a:rPr lang="en-US" sz="2000" dirty="0" err="1"/>
              <a:t>σε</a:t>
            </a:r>
            <a:r>
              <a:rPr lang="en-US" sz="2000" dirty="0"/>
              <a:t> η </a:t>
            </a:r>
            <a:r>
              <a:rPr lang="en-US" sz="2000" dirty="0" err="1"/>
              <a:t>ζωή</a:t>
            </a:r>
            <a:r>
              <a:rPr lang="en-US" sz="2000" dirty="0"/>
              <a:t> </a:t>
            </a:r>
            <a:r>
              <a:rPr lang="en-US" sz="2000" dirty="0" err="1"/>
              <a:t>του</a:t>
            </a:r>
            <a:r>
              <a:rPr lang="en-US" sz="1500" dirty="0"/>
              <a:t> </a:t>
            </a:r>
            <a:endParaRPr lang="el-GR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50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/>
              <a:t>Μέσ</a:t>
            </a:r>
            <a:r>
              <a:rPr lang="en-US" sz="2000" dirty="0"/>
              <a:t>α από </a:t>
            </a:r>
            <a:r>
              <a:rPr lang="en-US" sz="2000" dirty="0" err="1"/>
              <a:t>την</a:t>
            </a:r>
            <a:r>
              <a:rPr lang="en-US" sz="2000" dirty="0"/>
              <a:t> </a:t>
            </a:r>
            <a:r>
              <a:rPr lang="en-US" sz="2000" dirty="0" err="1"/>
              <a:t>ιστορί</a:t>
            </a:r>
            <a:r>
              <a:rPr lang="en-US" sz="2000" dirty="0"/>
              <a:t>α </a:t>
            </a:r>
            <a:r>
              <a:rPr lang="en-US" sz="2000" dirty="0" err="1"/>
              <a:t>του</a:t>
            </a:r>
            <a:r>
              <a:rPr lang="en-US" sz="2000" dirty="0"/>
              <a:t> </a:t>
            </a:r>
            <a:r>
              <a:rPr lang="en-US" sz="2000" dirty="0" err="1"/>
              <a:t>Χόκινγκ</a:t>
            </a:r>
            <a:r>
              <a:rPr lang="en-US" sz="2000" dirty="0"/>
              <a:t> </a:t>
            </a:r>
            <a:r>
              <a:rPr lang="en-US" sz="2000" dirty="0" err="1"/>
              <a:t>έμ</a:t>
            </a:r>
            <a:r>
              <a:rPr lang="en-US" sz="2000" dirty="0"/>
              <a:t>αθα:</a:t>
            </a:r>
            <a:endParaRPr lang="en-US" sz="2000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Να </a:t>
            </a:r>
            <a:r>
              <a:rPr lang="en-US" err="1"/>
              <a:t>εκτιμάω</a:t>
            </a:r>
            <a:r>
              <a:rPr lang="en-US" dirty="0"/>
              <a:t> α</a:t>
            </a:r>
            <a:r>
              <a:rPr lang="en-US" err="1"/>
              <a:t>υτά</a:t>
            </a:r>
            <a:r>
              <a:rPr lang="en-US" dirty="0"/>
              <a:t> π</a:t>
            </a:r>
            <a:r>
              <a:rPr lang="en-US" err="1"/>
              <a:t>ου</a:t>
            </a:r>
            <a:r>
              <a:rPr lang="en-US" dirty="0"/>
              <a:t> </a:t>
            </a:r>
            <a:r>
              <a:rPr lang="en-US" err="1"/>
              <a:t>έχω</a:t>
            </a:r>
            <a:r>
              <a:rPr lang="en-US" dirty="0"/>
              <a:t> </a:t>
            </a:r>
            <a:endParaRPr lang="en-US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err="1"/>
              <a:t>Μέσ</a:t>
            </a:r>
            <a:r>
              <a:rPr lang="en-US" dirty="0"/>
              <a:t>α από </a:t>
            </a:r>
            <a:r>
              <a:rPr lang="en-US" err="1"/>
              <a:t>τις</a:t>
            </a:r>
            <a:r>
              <a:rPr lang="en-US" dirty="0"/>
              <a:t> </a:t>
            </a:r>
            <a:r>
              <a:rPr lang="en-US" err="1"/>
              <a:t>δυσκολίες</a:t>
            </a:r>
            <a:r>
              <a:rPr lang="en-US" dirty="0"/>
              <a:t> και τα </a:t>
            </a:r>
            <a:r>
              <a:rPr lang="en-US" err="1"/>
              <a:t>λάθη</a:t>
            </a:r>
            <a:r>
              <a:rPr lang="en-US" dirty="0"/>
              <a:t> να </a:t>
            </a:r>
            <a:r>
              <a:rPr lang="en-US" err="1"/>
              <a:t>γίνομ</a:t>
            </a:r>
            <a:r>
              <a:rPr lang="en-US" dirty="0"/>
              <a:t>αι κα</a:t>
            </a:r>
            <a:r>
              <a:rPr lang="en-US" err="1"/>
              <a:t>λύτερος</a:t>
            </a:r>
            <a:endParaRPr lang="en-US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Να π</a:t>
            </a:r>
            <a:r>
              <a:rPr lang="en-US" err="1"/>
              <a:t>ροσ</a:t>
            </a:r>
            <a:r>
              <a:rPr lang="en-US" dirty="0"/>
              <a:t>πα</a:t>
            </a:r>
            <a:r>
              <a:rPr lang="en-US" err="1"/>
              <a:t>θώ</a:t>
            </a:r>
            <a:r>
              <a:rPr lang="en-US" dirty="0"/>
              <a:t> </a:t>
            </a:r>
            <a:endParaRPr lang="en-US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Να </a:t>
            </a:r>
            <a:r>
              <a:rPr lang="en-US" err="1"/>
              <a:t>μην</a:t>
            </a:r>
            <a:r>
              <a:rPr lang="en-US" dirty="0"/>
              <a:t> </a:t>
            </a:r>
            <a:r>
              <a:rPr lang="en-US" err="1"/>
              <a:t>οριοθετώ</a:t>
            </a:r>
            <a:r>
              <a:rPr lang="en-US" dirty="0"/>
              <a:t> </a:t>
            </a:r>
            <a:r>
              <a:rPr lang="en-US" err="1"/>
              <a:t>τον</a:t>
            </a:r>
            <a:r>
              <a:rPr lang="en-US" dirty="0"/>
              <a:t> εα</a:t>
            </a:r>
            <a:r>
              <a:rPr lang="en-US" err="1"/>
              <a:t>υτό</a:t>
            </a:r>
            <a:r>
              <a:rPr lang="en-US" dirty="0"/>
              <a:t> </a:t>
            </a:r>
            <a:r>
              <a:rPr lang="en-US" err="1"/>
              <a:t>μου</a:t>
            </a:r>
            <a:r>
              <a:rPr lang="en-US" dirty="0"/>
              <a:t> </a:t>
            </a:r>
            <a:endParaRPr lang="en-US">
              <a:ea typeface="Calibri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Να </a:t>
            </a:r>
            <a:r>
              <a:rPr lang="en-US" err="1"/>
              <a:t>μην</a:t>
            </a:r>
            <a:r>
              <a:rPr lang="en-US" dirty="0"/>
              <a:t> α</a:t>
            </a:r>
            <a:r>
              <a:rPr lang="en-US" err="1"/>
              <a:t>φήνω</a:t>
            </a:r>
            <a:r>
              <a:rPr lang="en-US" dirty="0"/>
              <a:t>  </a:t>
            </a:r>
            <a:r>
              <a:rPr lang="en-US" err="1"/>
              <a:t>τις</a:t>
            </a:r>
            <a:r>
              <a:rPr lang="en-US" dirty="0"/>
              <a:t> κατα</a:t>
            </a:r>
            <a:r>
              <a:rPr lang="en-US" err="1"/>
              <a:t>στάσεις</a:t>
            </a:r>
            <a:r>
              <a:rPr lang="en-US" dirty="0"/>
              <a:t> να </a:t>
            </a:r>
            <a:r>
              <a:rPr lang="en-US" err="1"/>
              <a:t>με</a:t>
            </a:r>
            <a:r>
              <a:rPr lang="en-US" dirty="0"/>
              <a:t> επ</a:t>
            </a:r>
            <a:r>
              <a:rPr lang="en-US" err="1"/>
              <a:t>ειρεάσουν</a:t>
            </a:r>
            <a:r>
              <a:rPr lang="en-US" dirty="0"/>
              <a:t> </a:t>
            </a:r>
            <a:endParaRPr lang="en-US">
              <a:ea typeface="Calibri"/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Εικόνα 2" descr="Τζέιν Χόκινγκ: Η ζωή μου με τον Στίβεν">
            <a:extLst>
              <a:ext uri="{FF2B5EF4-FFF2-40B4-BE49-F238E27FC236}">
                <a16:creationId xmlns:a16="http://schemas.microsoft.com/office/drawing/2014/main" id="{C9C5F8FA-A072-18C3-BD31-884CC0BEA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738" y="1968876"/>
            <a:ext cx="5628018" cy="2687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47858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</Words>
  <Application>Microsoft Office PowerPoint</Application>
  <PresentationFormat>Ευρεία οθόνη</PresentationFormat>
  <Paragraphs>30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/>
  <cp:lastModifiedBy>Spyros Kotoulas</cp:lastModifiedBy>
  <cp:revision>425</cp:revision>
  <dcterms:created xsi:type="dcterms:W3CDTF">2024-01-15T19:13:56Z</dcterms:created>
  <dcterms:modified xsi:type="dcterms:W3CDTF">2024-01-15T21:46:31Z</dcterms:modified>
</cp:coreProperties>
</file>