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Προεπιλεγμένη ενότητα" id="{5E0F7030-03F0-42D3-B74C-7C1896A584BE}">
          <p14:sldIdLst>
            <p14:sldId id="262"/>
            <p14:sldId id="265"/>
            <p14:sldId id="263"/>
            <p14:sldId id="286"/>
            <p14:sldId id="282"/>
            <p14:sldId id="264"/>
            <p14:sldId id="270"/>
            <p14:sldId id="267"/>
            <p14:sldId id="269"/>
            <p14:sldId id="266"/>
            <p14:sldId id="268"/>
          </p14:sldIdLst>
        </p14:section>
        <p14:section name="Πειραματική διαδικασία" id="{958C2CF9-A838-40C8-A2A9-AFEEBBF314F1}">
          <p14:sldIdLst>
            <p14:sldId id="273"/>
            <p14:sldId id="274"/>
            <p14:sldId id="275"/>
            <p14:sldId id="276"/>
            <p14:sldId id="277"/>
          </p14:sldIdLst>
        </p14:section>
        <p14:section name="Παρατήρηση ζωικών κυττάρων" id="{DA6FF85D-82A0-4581-85E7-687802289E4A}">
          <p14:sldIdLst>
            <p14:sldId id="285"/>
            <p14:sldId id="278"/>
            <p14:sldId id="279"/>
            <p14:sldId id="280"/>
          </p14:sldIdLst>
        </p14:section>
        <p14:section name="Ασκήσεις" id="{71834FBE-3487-4C1D-B9D3-FB97EC136A2D}">
          <p14:sldIdLst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0099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 autoAdjust="0"/>
  </p:normalViewPr>
  <p:slideViewPr>
    <p:cSldViewPr snapToGrid="0">
      <p:cViewPr varScale="1">
        <p:scale>
          <a:sx n="87" d="100"/>
          <a:sy n="87" d="100"/>
        </p:scale>
        <p:origin x="-677" y="-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8E74C-D124-4652-9CB8-167F5D437C72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B893A-E843-4E2A-B504-2B741D76956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664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B893A-E843-4E2A-B504-2B741D76956F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332233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7682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7158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0712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248502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1041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607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721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8795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67371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B94A25-99DF-42D0-A483-CB9F5A979EE4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F1C8AE-EA56-4BA9-96A6-B0AAAF92282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09666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FEE7D42-B0B1-47C0-9C97-106B5FDB9CF3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6EC03AB-6711-4D4B-B08F-B1DD71A326F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94832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indows 10\Desktop\th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303" y="0"/>
            <a:ext cx="4373443" cy="2915628"/>
          </a:xfrm>
          <a:prstGeom prst="rect">
            <a:avLst/>
          </a:prstGeom>
          <a:noFill/>
        </p:spPr>
      </p:pic>
      <p:pic>
        <p:nvPicPr>
          <p:cNvPr id="1028" name="Picture 4" descr="C:\Users\Windows 10\Desktop\th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3148" y="3424165"/>
            <a:ext cx="4588852" cy="3433835"/>
          </a:xfrm>
          <a:prstGeom prst="rect">
            <a:avLst/>
          </a:prstGeom>
          <a:noFill/>
        </p:spPr>
      </p:pic>
      <p:pic>
        <p:nvPicPr>
          <p:cNvPr id="1029" name="Picture 5" descr="C:\Users\Windows 10\Desktop\th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5527" y="2275741"/>
            <a:ext cx="3407019" cy="2257663"/>
          </a:xfrm>
          <a:prstGeom prst="rect">
            <a:avLst/>
          </a:prstGeom>
          <a:noFill/>
        </p:spPr>
      </p:pic>
      <p:sp>
        <p:nvSpPr>
          <p:cNvPr id="6" name="5 - Τίτλος"/>
          <p:cNvSpPr>
            <a:spLocks noGrp="1"/>
          </p:cNvSpPr>
          <p:nvPr>
            <p:ph type="title" idx="4294967295"/>
          </p:nvPr>
        </p:nvSpPr>
        <p:spPr>
          <a:xfrm>
            <a:off x="5334000" y="0"/>
            <a:ext cx="6583680" cy="2331720"/>
          </a:xfrm>
        </p:spPr>
        <p:txBody>
          <a:bodyPr>
            <a:normAutofit fontScale="90000"/>
          </a:bodyPr>
          <a:lstStyle/>
          <a:p>
            <a:r>
              <a:rPr lang="en-US" sz="9600" b="1" i="1" dirty="0" smtClean="0"/>
              <a:t>Roger </a:t>
            </a:r>
            <a:r>
              <a:rPr lang="en-US" sz="9600" b="1" i="1" dirty="0" err="1" smtClean="0"/>
              <a:t>Federer</a:t>
            </a:r>
            <a:r>
              <a:rPr lang="en-US" sz="9600" b="1" i="1" dirty="0" smtClean="0"/>
              <a:t> </a:t>
            </a:r>
            <a:endParaRPr lang="el-GR" sz="9600" b="1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651021" y="3050735"/>
            <a:ext cx="37896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1500" b="1" dirty="0" smtClean="0">
                <a:solidFill>
                  <a:schemeClr val="tx2"/>
                </a:solidFill>
              </a:rPr>
              <a:t>Ο </a:t>
            </a:r>
            <a:r>
              <a:rPr lang="el-GR" sz="1500" b="1" dirty="0" err="1" smtClean="0">
                <a:solidFill>
                  <a:schemeClr val="tx2"/>
                </a:solidFill>
              </a:rPr>
              <a:t>Ρότζερ</a:t>
            </a:r>
            <a:r>
              <a:rPr lang="en-US" sz="1500" b="1" dirty="0" smtClean="0">
                <a:solidFill>
                  <a:schemeClr val="tx2"/>
                </a:solidFill>
              </a:rPr>
              <a:t>   </a:t>
            </a:r>
            <a:r>
              <a:rPr lang="el-GR" sz="1500" b="1" dirty="0" err="1" smtClean="0">
                <a:solidFill>
                  <a:schemeClr val="tx2"/>
                </a:solidFill>
              </a:rPr>
              <a:t>Φέντερερ</a:t>
            </a:r>
            <a:r>
              <a:rPr lang="el-GR" sz="1500" dirty="0" smtClean="0">
                <a:solidFill>
                  <a:schemeClr val="tx2"/>
                </a:solidFill>
              </a:rPr>
              <a:t> </a:t>
            </a:r>
            <a:r>
              <a:rPr lang="el-GR" sz="1500" dirty="0" smtClean="0">
                <a:solidFill>
                  <a:schemeClr val="accent1">
                    <a:lumMod val="10000"/>
                  </a:schemeClr>
                </a:solidFill>
              </a:rPr>
              <a:t>γεννημένος </a:t>
            </a:r>
            <a:r>
              <a:rPr lang="el-GR" sz="1500" dirty="0" smtClean="0">
                <a:solidFill>
                  <a:schemeClr val="accent1">
                    <a:lumMod val="10000"/>
                  </a:schemeClr>
                </a:solidFill>
              </a:rPr>
              <a:t>στις 8 Αυγούστου 1981) είναι Ελβετός πρώην επαγγελματίας </a:t>
            </a:r>
            <a:r>
              <a:rPr lang="el-GR" sz="1500" dirty="0" smtClean="0">
                <a:solidFill>
                  <a:schemeClr val="accent1">
                    <a:lumMod val="10000"/>
                  </a:schemeClr>
                </a:solidFill>
              </a:rPr>
              <a:t>τενίστας</a:t>
            </a:r>
            <a:r>
              <a:rPr lang="en-US" sz="1500" dirty="0" smtClean="0">
                <a:solidFill>
                  <a:schemeClr val="accent1">
                    <a:lumMod val="10000"/>
                  </a:schemeClr>
                </a:solidFill>
              </a:rPr>
              <a:t>.</a:t>
            </a:r>
          </a:p>
          <a:p>
            <a:endParaRPr lang="en-US" dirty="0" smtClean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sz="1500" dirty="0" smtClean="0"/>
              <a:t>Κέρδισε 103 τίτλους </a:t>
            </a:r>
            <a:r>
              <a:rPr lang="el-GR" sz="1500" dirty="0" err="1" smtClean="0"/>
              <a:t>σινγκλ</a:t>
            </a:r>
            <a:r>
              <a:rPr lang="el-GR" sz="1500" dirty="0" smtClean="0"/>
              <a:t> στο ATP </a:t>
            </a:r>
            <a:r>
              <a:rPr lang="el-GR" sz="1500" dirty="0" err="1" smtClean="0"/>
              <a:t>Tour</a:t>
            </a:r>
            <a:r>
              <a:rPr lang="el-GR" sz="1500" dirty="0" smtClean="0"/>
              <a:t> , τον δεύτερο περισσότερο όλων των εποχών, συμπεριλαμβανομένων 20 σημαντικών τίτλων στο </a:t>
            </a:r>
            <a:r>
              <a:rPr lang="el-GR" sz="1500" dirty="0" err="1" smtClean="0"/>
              <a:t>σινγκλ</a:t>
            </a:r>
            <a:r>
              <a:rPr lang="el-GR" sz="1500" dirty="0" smtClean="0"/>
              <a:t> </a:t>
            </a:r>
            <a:r>
              <a:rPr lang="el-GR" sz="1500" dirty="0" smtClean="0"/>
              <a:t>ανδρών</a:t>
            </a:r>
            <a:r>
              <a:rPr lang="en-US" sz="1500" dirty="0" smtClean="0"/>
              <a:t> (Grand Slam)</a:t>
            </a:r>
            <a:r>
              <a:rPr lang="el-GR" sz="1500" dirty="0" smtClean="0"/>
              <a:t>. Κάτι αξιοσημείωτο είναι ότι χαρακτηρίζεται ως βασιλιάς του </a:t>
            </a:r>
            <a:r>
              <a:rPr lang="el-GR" sz="1500" dirty="0" err="1" smtClean="0"/>
              <a:t>χορταργιού</a:t>
            </a:r>
            <a:r>
              <a:rPr lang="el-GR" sz="15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l-GR" sz="1500" dirty="0" smtClean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897315" y="4809392"/>
            <a:ext cx="213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4413739" y="4513384"/>
            <a:ext cx="276371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1500" dirty="0" smtClean="0"/>
              <a:t>Ο </a:t>
            </a:r>
            <a:r>
              <a:rPr lang="el-GR" sz="1500" dirty="0" err="1" smtClean="0"/>
              <a:t>Φέντερερ</a:t>
            </a:r>
            <a:r>
              <a:rPr lang="el-GR" sz="1500" dirty="0" smtClean="0"/>
              <a:t> είναι παντρεμένος με την πρώην παίκτρια της Ένωσης Αντισφαίρισης Γυναικών </a:t>
            </a:r>
            <a:r>
              <a:rPr lang="el-GR" sz="1500" dirty="0" err="1" smtClean="0"/>
              <a:t>Μιροσλάβα</a:t>
            </a:r>
            <a:r>
              <a:rPr lang="el-GR" sz="1500" dirty="0" smtClean="0"/>
              <a:t> </a:t>
            </a:r>
            <a:endParaRPr lang="el-GR" sz="1500" dirty="0" smtClean="0"/>
          </a:p>
          <a:p>
            <a:r>
              <a:rPr lang="el-GR" sz="1500" dirty="0" err="1" smtClean="0"/>
              <a:t>Φέντερερ</a:t>
            </a:r>
            <a:r>
              <a:rPr lang="el-GR" sz="1500" dirty="0" smtClean="0"/>
              <a:t> </a:t>
            </a:r>
            <a:r>
              <a:rPr lang="el-GR" sz="1500" dirty="0" smtClean="0"/>
              <a:t> , την οποία γνώρισε ενώ αγωνίζονταν και οι δύο για την Ελβετία στους Ολυμπιακούς Αγώνες του </a:t>
            </a:r>
            <a:r>
              <a:rPr lang="el-GR" sz="1500" dirty="0" err="1" smtClean="0"/>
              <a:t>Σίδνεϊ</a:t>
            </a:r>
            <a:r>
              <a:rPr lang="el-GR" sz="1500" dirty="0" smtClean="0"/>
              <a:t> το 2000</a:t>
            </a:r>
            <a:r>
              <a:rPr lang="el-GR" dirty="0" smtClean="0"/>
              <a:t> </a:t>
            </a:r>
            <a:endParaRPr lang="en-US" dirty="0" smtClean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dows 10\Desktop\th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543" y="0"/>
            <a:ext cx="5079716" cy="3376246"/>
          </a:xfrm>
          <a:prstGeom prst="rect">
            <a:avLst/>
          </a:prstGeom>
          <a:noFill/>
        </p:spPr>
      </p:pic>
      <p:pic>
        <p:nvPicPr>
          <p:cNvPr id="2051" name="Picture 3" descr="C:\Users\Windows 10\Desktop\th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5338" y="3376246"/>
            <a:ext cx="6406663" cy="3481754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6005146" y="140677"/>
            <a:ext cx="592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Γιατί είναι ο </a:t>
            </a:r>
            <a:r>
              <a:rPr lang="en-US" sz="3200" b="1" dirty="0" smtClean="0"/>
              <a:t>RF </a:t>
            </a:r>
            <a:r>
              <a:rPr lang="el-GR" sz="3200" b="1" dirty="0" smtClean="0"/>
              <a:t>το πρότυπο μου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5961184" y="800100"/>
            <a:ext cx="415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 λόγοι που θαυμάζω τον </a:t>
            </a:r>
            <a:r>
              <a:rPr lang="en-US" dirty="0" smtClean="0"/>
              <a:t>Roger </a:t>
            </a:r>
            <a:r>
              <a:rPr lang="en-US" dirty="0" err="1" smtClean="0"/>
              <a:t>Federer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6013939" y="1090247"/>
            <a:ext cx="5952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 RF </a:t>
            </a:r>
            <a:r>
              <a:rPr lang="el-GR" dirty="0" smtClean="0"/>
              <a:t>με ένταξε στον κόσμο του </a:t>
            </a:r>
            <a:r>
              <a:rPr lang="el-GR" dirty="0" err="1" smtClean="0"/>
              <a:t>τέννις</a:t>
            </a:r>
            <a:r>
              <a:rPr lang="el-GR" dirty="0" smtClean="0"/>
              <a:t> καθώς εκείνος ήταν το πρώτο άτομο που παρακολούθησα και έπειτα έγινε συνήθεια το να βλέπω τα παιχνίδια του, από το πιο μικρό μέχρι το ποιο μεγάλο, τι ομιλίες του στα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conference rooms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ακόμη και τις προπονήσεις κάτι που θεωρείτε και είναι ασήμαντο. Έτσι λοιπόν βλέποντας προσπαθούσα να απομνημονεύσω τις επιλογές που κάνει σε διαφορετικές περιπτώσεις χτυπημάτων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151791" y="3859823"/>
            <a:ext cx="4246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l-GR" dirty="0" smtClean="0"/>
              <a:t>2.   Για την μεγάλη του καρδία διότι τα μεγάλο ποσοστό των εσόδων  του από τις κατακτήσεις του τα έτη 2004-2007(περίπου 60%) δόθηκαν για να φτιαχτούν σχολεία ακόμη και εγκαταστάσεις </a:t>
            </a:r>
            <a:r>
              <a:rPr lang="el-GR" dirty="0" err="1" smtClean="0"/>
              <a:t>τέννις</a:t>
            </a:r>
            <a:r>
              <a:rPr lang="el-GR" dirty="0" smtClean="0"/>
              <a:t>  σε διάφορες γαλλικές αποικίες της Αφρικής.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925515" y="993530"/>
            <a:ext cx="906486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b="1" dirty="0" smtClean="0"/>
              <a:t>Ευχαριστώ πολύ για την προσοχή σας </a:t>
            </a:r>
          </a:p>
          <a:p>
            <a:pPr algn="ctr"/>
            <a:endParaRPr lang="el-GR" sz="8000" b="1" dirty="0" smtClean="0"/>
          </a:p>
          <a:p>
            <a:pPr algn="ctr"/>
            <a:r>
              <a:rPr lang="el-GR" sz="8000" b="1" dirty="0" smtClean="0"/>
              <a:t>Καλή συνέχεια </a:t>
            </a:r>
            <a:endParaRPr lang="el-GR" sz="8000" b="1" dirty="0"/>
          </a:p>
        </p:txBody>
      </p:sp>
      <p:sp>
        <p:nvSpPr>
          <p:cNvPr id="3" name="2 - TextBox"/>
          <p:cNvSpPr txBox="1"/>
          <p:nvPr/>
        </p:nvSpPr>
        <p:spPr>
          <a:xfrm>
            <a:off x="5064369" y="6207369"/>
            <a:ext cx="4404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Κωνσταντίνος Χατζής Α’2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Περικοπή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Περικοπή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ερικοπή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9270AA94-2367-4B1E-B579-26147B222BD0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Περικοπή</Template>
  <TotalTime>472</TotalTime>
  <Words>145</Words>
  <Application>Microsoft Office PowerPoint</Application>
  <PresentationFormat>Προσαρμογή</PresentationFormat>
  <Paragraphs>15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2_Περικοπή</vt:lpstr>
      <vt:lpstr>Roger Federer 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Κυριακή-Δήμητρα Αμπραχίμ</dc:creator>
  <cp:lastModifiedBy>Windows 10</cp:lastModifiedBy>
  <cp:revision>26</cp:revision>
  <dcterms:created xsi:type="dcterms:W3CDTF">2023-09-26T13:43:39Z</dcterms:created>
  <dcterms:modified xsi:type="dcterms:W3CDTF">2024-01-15T20:51:58Z</dcterms:modified>
</cp:coreProperties>
</file>