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7" r:id="rId5"/>
    <p:sldId id="273" r:id="rId6"/>
    <p:sldId id="272" r:id="rId7"/>
    <p:sldId id="271" r:id="rId8"/>
    <p:sldId id="269" r:id="rId9"/>
    <p:sldId id="270" r:id="rId10"/>
    <p:sldId id="266" r:id="rId11"/>
    <p:sldId id="265" r:id="rId12"/>
    <p:sldId id="264" r:id="rId13"/>
    <p:sldId id="262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0189-0264-4A3E-977F-FA8EA1F379A6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043-0040-4BD7-9D5C-25AC320C2D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0189-0264-4A3E-977F-FA8EA1F379A6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043-0040-4BD7-9D5C-25AC320C2D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0189-0264-4A3E-977F-FA8EA1F379A6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043-0040-4BD7-9D5C-25AC320C2D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0189-0264-4A3E-977F-FA8EA1F379A6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043-0040-4BD7-9D5C-25AC320C2D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0189-0264-4A3E-977F-FA8EA1F379A6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043-0040-4BD7-9D5C-25AC320C2D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0189-0264-4A3E-977F-FA8EA1F379A6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043-0040-4BD7-9D5C-25AC320C2D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0189-0264-4A3E-977F-FA8EA1F379A6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043-0040-4BD7-9D5C-25AC320C2D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0189-0264-4A3E-977F-FA8EA1F379A6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043-0040-4BD7-9D5C-25AC320C2D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0189-0264-4A3E-977F-FA8EA1F379A6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043-0040-4BD7-9D5C-25AC320C2D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0189-0264-4A3E-977F-FA8EA1F379A6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043-0040-4BD7-9D5C-25AC320C2D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0189-0264-4A3E-977F-FA8EA1F379A6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043-0040-4BD7-9D5C-25AC320C2D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90189-0264-4A3E-977F-FA8EA1F379A6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D0043-0040-4BD7-9D5C-25AC320C2D4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przepisy.net/img/przepis/3990/slodki-kalendarz-adwentowy_960_7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der Weihnachtsmarkt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1752600"/>
            <a:ext cx="5181600" cy="4114800"/>
          </a:xfrm>
        </p:spPr>
      </p:pic>
    </p:spTree>
  </p:cSld>
  <p:clrMapOvr>
    <a:masterClrMapping/>
  </p:clrMapOvr>
  <p:transition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rgbClr val="261202"/>
                </a:solidFill>
                <a:latin typeface="Century Gothic" pitchFamily="34" charset="0"/>
              </a:rPr>
              <a:t>d</a:t>
            </a:r>
            <a:r>
              <a:rPr lang="pl-PL" smtClean="0">
                <a:solidFill>
                  <a:srgbClr val="261202"/>
                </a:solidFill>
                <a:latin typeface="Century Gothic" pitchFamily="34" charset="0"/>
                <a:cs typeface="Calibri" pitchFamily="34" charset="0"/>
              </a:rPr>
              <a:t>er Heiligabend</a:t>
            </a:r>
            <a:r>
              <a:rPr lang="pl-PL" smtClean="0"/>
              <a:t> 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2728913" y="2190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13316" name="Obraz 46" descr="C:\Documents and Settings\Beatka\Ustawienia lokalne\Temporary Internet Files\Content.IE5\7UTCPJM0\MC900434171[1].wmf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9713" y="1981200"/>
            <a:ext cx="6124575" cy="4114800"/>
          </a:xfrm>
          <a:noFill/>
        </p:spPr>
      </p:pic>
    </p:spTree>
  </p:cSld>
  <p:clrMapOvr>
    <a:masterClrMapping/>
  </p:clrMapOvr>
  <p:transition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rgbClr val="261202"/>
                </a:solidFill>
                <a:latin typeface="Century Gothic" pitchFamily="34" charset="0"/>
              </a:rPr>
              <a:t>das</a:t>
            </a:r>
            <a:r>
              <a:rPr lang="pl-PL" smtClean="0">
                <a:solidFill>
                  <a:srgbClr val="261202"/>
                </a:solidFill>
                <a:latin typeface="Century Gothic" pitchFamily="34" charset="0"/>
                <a:cs typeface="Calibri" pitchFamily="34" charset="0"/>
              </a:rPr>
              <a:t> Rentier</a:t>
            </a:r>
            <a:r>
              <a:rPr lang="pl-PL" smtClean="0"/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1981200"/>
            <a:ext cx="2971800" cy="3429000"/>
          </a:xfrm>
        </p:spPr>
      </p:pic>
    </p:spTree>
  </p:cSld>
  <p:clrMapOvr>
    <a:masterClrMapping/>
  </p:clrMapOvr>
  <p:transition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rgbClr val="003300"/>
                </a:solidFill>
                <a:latin typeface="Century Gothic" pitchFamily="34" charset="0"/>
              </a:rPr>
              <a:t>d</a:t>
            </a:r>
            <a:r>
              <a:rPr lang="pl-PL" smtClean="0">
                <a:solidFill>
                  <a:srgbClr val="003300"/>
                </a:solidFill>
                <a:latin typeface="Century Gothic" pitchFamily="34" charset="0"/>
                <a:cs typeface="Calibri" pitchFamily="34" charset="0"/>
              </a:rPr>
              <a:t>ie Weihnachtskarte</a:t>
            </a:r>
            <a:r>
              <a:rPr lang="pl-PL" smtClean="0"/>
              <a:t> 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3224213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11268" name="Obraz 19" descr="C:\Documents and Settings\Beatka\Ustawienia lokalne\Temporary Internet Files\Content.IE5\CC9SL6XJ\MP900409636[1].jpg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1988" y="1981200"/>
            <a:ext cx="2740025" cy="4114800"/>
          </a:xfrm>
          <a:noFill/>
        </p:spPr>
      </p:pic>
    </p:spTree>
  </p:cSld>
  <p:clrMapOvr>
    <a:masterClrMapping/>
  </p:clrMapOvr>
  <p:transition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rgbClr val="FF0000"/>
                </a:solidFill>
                <a:latin typeface="Batang" pitchFamily="18" charset="-127"/>
              </a:rPr>
              <a:t>d</a:t>
            </a:r>
            <a:r>
              <a:rPr lang="pl-PL" smtClean="0">
                <a:solidFill>
                  <a:srgbClr val="FF0000"/>
                </a:solidFill>
                <a:latin typeface="Batang" pitchFamily="18" charset="-127"/>
                <a:cs typeface="Calibri" pitchFamily="34" charset="0"/>
              </a:rPr>
              <a:t>er Weihnachtsmann</a:t>
            </a:r>
            <a:r>
              <a:rPr lang="pl-PL" smtClean="0"/>
              <a:t>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1676400"/>
            <a:ext cx="5105400" cy="4376738"/>
          </a:xfrm>
        </p:spPr>
      </p:pic>
    </p:spTree>
  </p:cSld>
  <p:clrMapOvr>
    <a:masterClrMapping/>
  </p:clrMapOvr>
  <p:transition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>
                <a:solidFill>
                  <a:srgbClr val="996633"/>
                </a:solidFill>
                <a:cs typeface="Times New Roman" pitchFamily="18" charset="0"/>
              </a:rPr>
              <a:t>die </a:t>
            </a:r>
            <a:r>
              <a:rPr lang="en-US" dirty="0">
                <a:solidFill>
                  <a:srgbClr val="996633"/>
                </a:solidFill>
                <a:cs typeface="Times New Roman" pitchFamily="18" charset="0"/>
              </a:rPr>
              <a:t>P</a:t>
            </a:r>
            <a:r>
              <a:rPr lang="pl-PL" dirty="0" smtClean="0">
                <a:solidFill>
                  <a:srgbClr val="996633"/>
                </a:solidFill>
                <a:cs typeface="Times New Roman" pitchFamily="18" charset="0"/>
              </a:rPr>
              <a:t>lätzchen</a:t>
            </a:r>
            <a:r>
              <a:rPr lang="pl-PL" dirty="0" smtClean="0">
                <a:cs typeface="Times New Roman" pitchFamily="18" charset="0"/>
              </a:rPr>
              <a:t> </a:t>
            </a:r>
            <a:endParaRPr lang="pl-PL" dirty="0" smtClean="0">
              <a:cs typeface="Times New Roman" pitchFamily="18" charset="0"/>
            </a:endParaRPr>
          </a:p>
        </p:txBody>
      </p:sp>
      <p:pic>
        <p:nvPicPr>
          <p:cNvPr id="5123" name="Picture 7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1828800"/>
            <a:ext cx="5334000" cy="4267200"/>
          </a:xfrm>
        </p:spPr>
      </p:pic>
    </p:spTree>
  </p:cSld>
  <p:clrMapOvr>
    <a:masterClrMapping/>
  </p:clrMapOvr>
  <p:transition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rgbClr val="FF3300"/>
                </a:solidFill>
              </a:rPr>
              <a:t>der Adventskranz</a:t>
            </a:r>
            <a:r>
              <a:rPr lang="pl-PL" smtClean="0"/>
              <a:t> 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843213" y="1700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3076" name="Picture 1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752600"/>
            <a:ext cx="5257800" cy="4114800"/>
          </a:xfrm>
        </p:spPr>
      </p:pic>
    </p:spTree>
  </p:cSld>
  <p:clrMapOvr>
    <a:masterClrMapping/>
  </p:clrMapOvr>
  <p:transition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d</a:t>
            </a:r>
            <a:r>
              <a:rPr lang="de-DE" dirty="0" smtClean="0">
                <a:cs typeface="Times New Roman" pitchFamily="18" charset="0"/>
              </a:rPr>
              <a:t>er Adventskalender</a:t>
            </a:r>
            <a:endParaRPr lang="pl-PL" dirty="0" smtClean="0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2776538" y="1519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2052" name="il_fi" descr="http://przepisy.net/img/przepis/3990/slodki-kalendarz-adwentowy_960_7.jpg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36838" y="1981200"/>
            <a:ext cx="3868737" cy="4114800"/>
          </a:xfrm>
          <a:noFill/>
        </p:spPr>
      </p:pic>
    </p:spTree>
  </p:cSld>
  <p:clrMapOvr>
    <a:masterClrMapping/>
  </p:clrMapOvr>
  <p:transition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rgbClr val="E36C0A"/>
                </a:solidFill>
                <a:latin typeface="Century Gothic" pitchFamily="34" charset="0"/>
              </a:rPr>
              <a:t>d</a:t>
            </a:r>
            <a:r>
              <a:rPr lang="pl-PL" smtClean="0">
                <a:solidFill>
                  <a:srgbClr val="E36C0A"/>
                </a:solidFill>
                <a:latin typeface="Century Gothic" pitchFamily="34" charset="0"/>
                <a:cs typeface="Calibri" pitchFamily="34" charset="0"/>
              </a:rPr>
              <a:t>as Christkind</a:t>
            </a:r>
            <a:r>
              <a:rPr lang="pl-PL" smtClean="0"/>
              <a:t> 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71800" y="1905000"/>
            <a:ext cx="2895600" cy="3663950"/>
          </a:xfrm>
        </p:spPr>
      </p:pic>
    </p:spTree>
  </p:cSld>
  <p:clrMapOvr>
    <a:masterClrMapping/>
  </p:clrMapOvr>
  <p:transition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rgbClr val="993300"/>
                </a:solidFill>
                <a:latin typeface="Century Gothic" pitchFamily="34" charset="0"/>
              </a:rPr>
              <a:t>di</a:t>
            </a:r>
            <a:r>
              <a:rPr lang="de-DE" b="1" smtClean="0">
                <a:solidFill>
                  <a:srgbClr val="993300"/>
                </a:solidFill>
                <a:latin typeface="Century Gothic" pitchFamily="34" charset="0"/>
                <a:cs typeface="Calibri" pitchFamily="34" charset="0"/>
              </a:rPr>
              <a:t>e Krippe</a:t>
            </a:r>
            <a:r>
              <a:rPr lang="pl-PL" smtClean="0"/>
              <a:t> </a:t>
            </a:r>
          </a:p>
        </p:txBody>
      </p:sp>
      <p:pic>
        <p:nvPicPr>
          <p:cNvPr id="27651" name="Obraz 5" descr="C:\Documents and Settings\Beatka\Ustawienia lokalne\Temporary Internet Files\Content.IE5\7UTCPJM0\MC900432383[1].wmf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4475" y="1981200"/>
            <a:ext cx="3575050" cy="4114800"/>
          </a:xfrm>
          <a:noFill/>
        </p:spPr>
      </p:pic>
    </p:spTree>
  </p:cSld>
  <p:clrMapOvr>
    <a:masterClrMapping/>
  </p:clrMapOvr>
  <p:transition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rgbClr val="6600FF"/>
                </a:solidFill>
              </a:rPr>
              <a:t>d</a:t>
            </a:r>
            <a:r>
              <a:rPr lang="de-DE" smtClean="0">
                <a:solidFill>
                  <a:srgbClr val="6600FF"/>
                </a:solidFill>
                <a:cs typeface="Times New Roman" pitchFamily="18" charset="0"/>
              </a:rPr>
              <a:t>as Geschenk</a:t>
            </a:r>
            <a:endParaRPr lang="pl-PL" smtClean="0">
              <a:solidFill>
                <a:srgbClr val="6600FF"/>
              </a:solidFill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438400" y="1385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21508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2525" y="1981200"/>
            <a:ext cx="4297363" cy="4114800"/>
          </a:xfrm>
          <a:noFill/>
        </p:spPr>
      </p:pic>
    </p:spTree>
  </p:cSld>
  <p:clrMapOvr>
    <a:masterClrMapping/>
  </p:clrMapOvr>
  <p:transition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rgbClr val="CC3399"/>
                </a:solidFill>
              </a:rPr>
              <a:t>d</a:t>
            </a:r>
            <a:r>
              <a:rPr lang="de-DE" smtClean="0">
                <a:solidFill>
                  <a:srgbClr val="CC3399"/>
                </a:solidFill>
                <a:cs typeface="Times New Roman" pitchFamily="18" charset="0"/>
              </a:rPr>
              <a:t>er Weihnachtsba</a:t>
            </a:r>
            <a:r>
              <a:rPr lang="pl-PL" smtClean="0">
                <a:solidFill>
                  <a:srgbClr val="CC3399"/>
                </a:solidFill>
              </a:rPr>
              <a:t>um</a:t>
            </a:r>
            <a:r>
              <a:rPr lang="pl-PL" smtClean="0"/>
              <a:t> 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452688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17412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63813" y="1981200"/>
            <a:ext cx="4014787" cy="4114800"/>
          </a:xfrm>
          <a:noFill/>
        </p:spPr>
      </p:pic>
    </p:spTree>
  </p:cSld>
  <p:clrMapOvr>
    <a:masterClrMapping/>
  </p:clrMapOvr>
  <p:transition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das Weihnachtslied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80035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18436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86075" y="1981200"/>
            <a:ext cx="3371850" cy="4114800"/>
          </a:xfrm>
          <a:noFill/>
        </p:spPr>
      </p:pic>
    </p:spTree>
  </p:cSld>
  <p:clrMapOvr>
    <a:masterClrMapping/>
  </p:clrMapOvr>
  <p:transition advTm="3000"/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32</Words>
  <Application>Microsoft Office PowerPoint</Application>
  <PresentationFormat>Προβολή στην οθόνη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der Weihnachtsmarkt</vt:lpstr>
      <vt:lpstr>die Plätzchen </vt:lpstr>
      <vt:lpstr>der Adventskranz </vt:lpstr>
      <vt:lpstr>der Adventskalender</vt:lpstr>
      <vt:lpstr>das Christkind </vt:lpstr>
      <vt:lpstr>die Krippe </vt:lpstr>
      <vt:lpstr>das Geschenk</vt:lpstr>
      <vt:lpstr>der Weihnachtsbaum </vt:lpstr>
      <vt:lpstr>das Weihnachtslied</vt:lpstr>
      <vt:lpstr>der Heiligabend </vt:lpstr>
      <vt:lpstr>das Rentier </vt:lpstr>
      <vt:lpstr>die Weihnachtskarte </vt:lpstr>
      <vt:lpstr>der Weihnachtsmann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Weihnachtsmarkt</dc:title>
  <dc:creator>Katerina</dc:creator>
  <cp:lastModifiedBy>Katerina</cp:lastModifiedBy>
  <cp:revision>2</cp:revision>
  <dcterms:created xsi:type="dcterms:W3CDTF">2021-11-27T19:53:33Z</dcterms:created>
  <dcterms:modified xsi:type="dcterms:W3CDTF">2021-11-27T20:00:54Z</dcterms:modified>
</cp:coreProperties>
</file>