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2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9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37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9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9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0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88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6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8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2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24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9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9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3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CB8B-9D88-4FF1-AD20-F77D49317FE6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2B941F-E40B-409A-8E8C-157054D3BB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8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MY IDEAL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3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about YOUR ideal school?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it look like?</a:t>
            </a:r>
          </a:p>
          <a:p>
            <a:r>
              <a:rPr lang="en-GB" dirty="0" smtClean="0"/>
              <a:t>What subjects do you do?</a:t>
            </a:r>
          </a:p>
          <a:p>
            <a:r>
              <a:rPr lang="en-GB" dirty="0" smtClean="0"/>
              <a:t>Think about: teachers, students, parents and what their role is</a:t>
            </a:r>
          </a:p>
          <a:p>
            <a:r>
              <a:rPr lang="en-GB" dirty="0" smtClean="0"/>
              <a:t>Think about: times, breaks, school trips</a:t>
            </a:r>
          </a:p>
          <a:p>
            <a:r>
              <a:rPr lang="en-GB" dirty="0" smtClean="0"/>
              <a:t>Think about how students learn better </a:t>
            </a:r>
          </a:p>
          <a:p>
            <a:r>
              <a:rPr lang="en-GB" dirty="0" smtClean="0"/>
              <a:t>Think about how your school is not boring</a:t>
            </a:r>
          </a:p>
          <a:p>
            <a:endParaRPr lang="en-GB" dirty="0"/>
          </a:p>
          <a:p>
            <a:r>
              <a:rPr lang="en-GB" dirty="0" smtClean="0"/>
              <a:t>Write about this school. If you like, you can also draw a picture for us.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412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18" y="106751"/>
            <a:ext cx="6932419" cy="60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34" y="1309098"/>
            <a:ext cx="7859902" cy="358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Green Roof Art School in Singapore</a:t>
            </a:r>
            <a:endParaRPr lang="en-GB" dirty="0"/>
          </a:p>
        </p:txBody>
      </p:sp>
      <p:pic>
        <p:nvPicPr>
          <p:cNvPr id="1026" name="Picture 2" descr="https://1.bp.blogspot.com/-iagKYFqVu-4/VNs3iSKCalI/AAAAAAAAL2k/BUkeFCa8Oe4/s1600/viaverd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2708314"/>
            <a:ext cx="4183062" cy="27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5-story structure blends in so well with its environment</a:t>
            </a:r>
          </a:p>
          <a:p>
            <a:r>
              <a:rPr lang="en-GB" dirty="0" smtClean="0"/>
              <a:t>A plethora of glass walls allows plenty of natural light to illuminate the interior</a:t>
            </a:r>
          </a:p>
          <a:p>
            <a:r>
              <a:rPr lang="en-GB" dirty="0" smtClean="0"/>
              <a:t>the grassy roof is used as a meeting space for students. </a:t>
            </a:r>
          </a:p>
          <a:p>
            <a:r>
              <a:rPr lang="en-GB" dirty="0" smtClean="0"/>
              <a:t>The green roof also insulates the building, cools the surrounding air, and harvests rainwater for landscape irrigation.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Erika Mann elementary school in Berlin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It has been designed by students themselves with the help of a group of architecture students</a:t>
            </a:r>
          </a:p>
          <a:p>
            <a:endParaRPr lang="en-GB" dirty="0"/>
          </a:p>
        </p:txBody>
      </p:sp>
      <p:pic>
        <p:nvPicPr>
          <p:cNvPr id="2050" name="Picture 2" descr="https://thecoolhunter.net/wp-content/uploads/old-blog-images/janbitt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34308"/>
            <a:ext cx="5181600" cy="37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7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Free School, Brooklyn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 children are naturally curious and learn best when they want to, not when forced to</a:t>
            </a:r>
          </a:p>
          <a:p>
            <a:r>
              <a:rPr lang="en-GB" dirty="0" smtClean="0"/>
              <a:t>Subjects </a:t>
            </a:r>
            <a:r>
              <a:rPr lang="en-GB" dirty="0" err="1" smtClean="0"/>
              <a:t>include:chess</a:t>
            </a:r>
            <a:r>
              <a:rPr lang="en-GB" dirty="0" smtClean="0"/>
              <a:t>, debate, filming horror movies, and making caves for Teenage Mutant Ninja Turtles</a:t>
            </a:r>
          </a:p>
          <a:p>
            <a:r>
              <a:rPr lang="en-GB" dirty="0" smtClean="0"/>
              <a:t>No grades</a:t>
            </a:r>
          </a:p>
          <a:p>
            <a:r>
              <a:rPr lang="en-GB" dirty="0" smtClean="0"/>
              <a:t>No homework</a:t>
            </a:r>
          </a:p>
          <a:p>
            <a:r>
              <a:rPr lang="en-GB" dirty="0" smtClean="0"/>
              <a:t>No tests</a:t>
            </a:r>
          </a:p>
          <a:p>
            <a:r>
              <a:rPr lang="en-GB" dirty="0" smtClean="0"/>
              <a:t>Democratic meetings /all students have equal votes in governing the school</a:t>
            </a:r>
            <a:endParaRPr lang="en-GB" dirty="0"/>
          </a:p>
        </p:txBody>
      </p:sp>
      <p:pic>
        <p:nvPicPr>
          <p:cNvPr id="3074" name="Picture 2" descr="Brooklyn Free School - Wikip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525" y="2432786"/>
            <a:ext cx="4184650" cy="33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THINK GLOBAL SCHOOL (TGS)</a:t>
            </a:r>
            <a:endParaRPr lang="en-GB" dirty="0"/>
          </a:p>
        </p:txBody>
      </p:sp>
      <p:pic>
        <p:nvPicPr>
          <p:cNvPr id="4098" name="Picture 2" descr="https://media.globalcitizen.org/thumbnails/66/7e/667e3018-429d-4b6f-8c64-dc3f5537a4a0/strange_high_schools_-_tgs_-_body_1.jpg__640.0x480.0_q85_crop_subsampling-2_upsca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63" y="2532658"/>
            <a:ext cx="4183062" cy="31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traveling boarding school with no official home base. </a:t>
            </a:r>
          </a:p>
          <a:p>
            <a:r>
              <a:rPr lang="en-GB" dirty="0" smtClean="0"/>
              <a:t>The student body is made up of 45 teenagers in grades 10-12 from over 28 different countries.</a:t>
            </a:r>
          </a:p>
          <a:p>
            <a:r>
              <a:rPr lang="en-GB" dirty="0" smtClean="0"/>
              <a:t> Each semester, the teachers and students change location</a:t>
            </a:r>
          </a:p>
          <a:p>
            <a:r>
              <a:rPr lang="en-GB" dirty="0" smtClean="0"/>
              <a:t>emphasizes learning that focuses on where students live</a:t>
            </a:r>
          </a:p>
          <a:p>
            <a:r>
              <a:rPr lang="en-GB" dirty="0" smtClean="0"/>
              <a:t>Focus on adaptability/critical thinking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8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 School in Bali, Indonesia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400 students</a:t>
            </a:r>
          </a:p>
          <a:p>
            <a:r>
              <a:rPr lang="en-GB" dirty="0" smtClean="0"/>
              <a:t>Green studies curriculum</a:t>
            </a:r>
          </a:p>
          <a:p>
            <a:r>
              <a:rPr lang="en-GB" dirty="0" smtClean="0"/>
              <a:t>Respect for the natural world</a:t>
            </a:r>
          </a:p>
          <a:p>
            <a:r>
              <a:rPr lang="en-GB" dirty="0" smtClean="0"/>
              <a:t>Environmental awareness</a:t>
            </a:r>
          </a:p>
          <a:p>
            <a:r>
              <a:rPr lang="en-GB" dirty="0" smtClean="0"/>
              <a:t>the campus is entirely constructed from sustainably-harvested bamboo </a:t>
            </a:r>
            <a:endParaRPr lang="en-GB" dirty="0"/>
          </a:p>
        </p:txBody>
      </p:sp>
      <p:pic>
        <p:nvPicPr>
          <p:cNvPr id="5122" name="Picture 2" descr="https://media.globalcitizen.org/thumbnails/2c/f1/2cf15e61-1917-40bc-8b9c-778702611840/strange_high_schools_-_green_school_-_body_2.jpg__640.0x427.0_q85_crop_subsampling-2_upsca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43100"/>
            <a:ext cx="5181600" cy="39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8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Boat Schools in Bangladesh</a:t>
            </a:r>
            <a:endParaRPr lang="en-GB" dirty="0"/>
          </a:p>
        </p:txBody>
      </p:sp>
      <p:pic>
        <p:nvPicPr>
          <p:cNvPr id="6146" name="Picture 2" descr="https://media.npr.org/assets/img/2018/09/10/20180814-mahmud-hossain-opu_mho9604-53_custom-ad6b0c539262f1ec0331d81132c8ed4b9ba2e2e3-s1100-c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2338753"/>
            <a:ext cx="4335062" cy="289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Climate change/floods</a:t>
            </a:r>
          </a:p>
          <a:p>
            <a:r>
              <a:rPr lang="en-GB" dirty="0" smtClean="0"/>
              <a:t>Some villages cut off </a:t>
            </a:r>
          </a:p>
          <a:p>
            <a:r>
              <a:rPr lang="en-GB" dirty="0" smtClean="0"/>
              <a:t>23 Solar powered schools on boats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6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316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MY IDEAL SCHOOL</vt:lpstr>
      <vt:lpstr>PowerPoint Presentation</vt:lpstr>
      <vt:lpstr>PowerPoint Presentation</vt:lpstr>
      <vt:lpstr>The Green Roof Art School in Singapore</vt:lpstr>
      <vt:lpstr>The Erika Mann elementary school in Berlin</vt:lpstr>
      <vt:lpstr>The Free School, Brooklyn</vt:lpstr>
      <vt:lpstr>THINK GLOBAL SCHOOL (TGS)</vt:lpstr>
      <vt:lpstr>Green School in Bali, Indonesia</vt:lpstr>
      <vt:lpstr>Boat Schools in Bangladesh</vt:lpstr>
      <vt:lpstr>How about YOUR ideal school?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IDEAL SCHOOL</dc:title>
  <dc:creator>Stella Krustalidu</dc:creator>
  <cp:lastModifiedBy>Stella Krustalidu</cp:lastModifiedBy>
  <cp:revision>7</cp:revision>
  <dcterms:created xsi:type="dcterms:W3CDTF">2023-10-23T18:35:41Z</dcterms:created>
  <dcterms:modified xsi:type="dcterms:W3CDTF">2023-10-23T19:19:30Z</dcterms:modified>
</cp:coreProperties>
</file>