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Lst>
  <p:notesMasterIdLst>
    <p:notesMasterId r:id="rId2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9144000" cy="6858000" type="screen4x3"/>
  <p:notesSz cx="6858000" cy="9144000"/>
  <p:embeddedFontLst>
    <p:embeddedFont>
      <p:font typeface="Open Sans"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2880">
          <p15:clr>
            <a:srgbClr val="000000"/>
          </p15:clr>
        </p15:guide>
      </p15:sldGuideLst>
    </p:ext>
    <p:ext uri="{2D200454-40CA-4A62-9FC3-DE9A4176ACB9}">
      <p15:notes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880">
          <p15:clr>
            <a:srgbClr val="000000"/>
          </p15:clr>
        </p15:guide>
        <p15:guide id="2" pos="2160">
          <p15:clr>
            <a:srgbClr val="000000"/>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htlmcQHjQKeXYzTT8a0Dav3jovXg=="/>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82" d="100"/>
          <a:sy n="82" d="100"/>
        </p:scale>
        <p:origin x="-1474" y="-91"/>
      </p:cViewPr>
      <p:guideLst>
        <p:guide orient="horz" pos="2160"/>
        <p:guide pos="2880"/>
      </p:guideLst>
    </p:cSldViewPr>
  </p:slideViewPr>
  <p:notesTextViewPr>
    <p:cViewPr>
      <p:scale>
        <a:sx n="100" d="100"/>
        <a:sy n="100" d="100"/>
      </p:scale>
      <p:origin x="0" y="0"/>
    </p:cViewPr>
  </p:notesTextViewPr>
  <p:notesViewPr>
    <p:cSldViewPr snapToGrid="0">
      <p:cViewPr varScale="1">
        <p:scale>
          <a:sx n="100" d="100"/>
          <a:sy n="100" d="100"/>
        </p:scale>
        <p:origin x="0" y="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rot="10800000">
            <a:off x="-11798300" y="-11796712"/>
            <a:ext cx="11798300" cy="124920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685800" y="4343400"/>
            <a:ext cx="5484812" cy="4113212"/>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a:spLocks noGrp="1" noRot="1" noChangeAspect="1"/>
          </p:cNvSpPr>
          <p:nvPr>
            <p:ph type="sldImg" idx="2"/>
          </p:nvPr>
        </p:nvSpPr>
        <p:spPr>
          <a:xfrm>
            <a:off x="2143125" y="695325"/>
            <a:ext cx="257175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98" name="Google Shape;98;p1: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0e5c0b7d71_0_32:notes"/>
          <p:cNvSpPr>
            <a:spLocks noGrp="1" noRot="1" noChangeAspect="1"/>
          </p:cNvSpPr>
          <p:nvPr>
            <p:ph type="sldImg" idx="2"/>
          </p:nvPr>
        </p:nvSpPr>
        <p:spPr>
          <a:xfrm rot="10800000">
            <a:off x="-11798400" y="-11796675"/>
            <a:ext cx="11798400" cy="12492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20e5c0b7d71_0_32:notes"/>
          <p:cNvSpPr txBox="1">
            <a:spLocks noGrp="1"/>
          </p:cNvSpPr>
          <p:nvPr>
            <p:ph type="body" idx="1"/>
          </p:nvPr>
        </p:nvSpPr>
        <p:spPr>
          <a:xfrm>
            <a:off x="685800" y="4343400"/>
            <a:ext cx="5484900" cy="41133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0e5c0b7d71_0_39:notes"/>
          <p:cNvSpPr>
            <a:spLocks noGrp="1" noRot="1" noChangeAspect="1"/>
          </p:cNvSpPr>
          <p:nvPr>
            <p:ph type="sldImg" idx="2"/>
          </p:nvPr>
        </p:nvSpPr>
        <p:spPr>
          <a:xfrm rot="10800000">
            <a:off x="-11798400" y="-11796675"/>
            <a:ext cx="11798400" cy="12492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20e5c0b7d71_0_39:notes"/>
          <p:cNvSpPr txBox="1">
            <a:spLocks noGrp="1"/>
          </p:cNvSpPr>
          <p:nvPr>
            <p:ph type="body" idx="1"/>
          </p:nvPr>
        </p:nvSpPr>
        <p:spPr>
          <a:xfrm>
            <a:off x="685800" y="4343400"/>
            <a:ext cx="5484900" cy="41133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0e5c0b7d71_0_51:notes"/>
          <p:cNvSpPr>
            <a:spLocks noGrp="1" noRot="1" noChangeAspect="1"/>
          </p:cNvSpPr>
          <p:nvPr>
            <p:ph type="sldImg" idx="2"/>
          </p:nvPr>
        </p:nvSpPr>
        <p:spPr>
          <a:xfrm rot="10800000">
            <a:off x="-11798400" y="-11796675"/>
            <a:ext cx="11798400" cy="12492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0e5c0b7d71_0_51:notes"/>
          <p:cNvSpPr txBox="1">
            <a:spLocks noGrp="1"/>
          </p:cNvSpPr>
          <p:nvPr>
            <p:ph type="body" idx="1"/>
          </p:nvPr>
        </p:nvSpPr>
        <p:spPr>
          <a:xfrm>
            <a:off x="685800" y="4343400"/>
            <a:ext cx="5484900" cy="41133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0e5c0b7d71_0_56:notes"/>
          <p:cNvSpPr>
            <a:spLocks noGrp="1" noRot="1" noChangeAspect="1"/>
          </p:cNvSpPr>
          <p:nvPr>
            <p:ph type="sldImg" idx="2"/>
          </p:nvPr>
        </p:nvSpPr>
        <p:spPr>
          <a:xfrm rot="10800000">
            <a:off x="-11798400" y="-11796675"/>
            <a:ext cx="11798400" cy="12492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20e5c0b7d71_0_56:notes"/>
          <p:cNvSpPr txBox="1">
            <a:spLocks noGrp="1"/>
          </p:cNvSpPr>
          <p:nvPr>
            <p:ph type="body" idx="1"/>
          </p:nvPr>
        </p:nvSpPr>
        <p:spPr>
          <a:xfrm>
            <a:off x="685800" y="4343400"/>
            <a:ext cx="5484900" cy="41133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5:notes"/>
          <p:cNvSpPr>
            <a:spLocks noGrp="1" noRot="1" noChangeAspect="1"/>
          </p:cNvSpPr>
          <p:nvPr>
            <p:ph type="sldImg" idx="2"/>
          </p:nvPr>
        </p:nvSpPr>
        <p:spPr>
          <a:xfrm>
            <a:off x="2143125" y="695325"/>
            <a:ext cx="257175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84" name="Google Shape;184;p5: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0e5c0b7d71_0_61:notes"/>
          <p:cNvSpPr>
            <a:spLocks noGrp="1" noRot="1" noChangeAspect="1"/>
          </p:cNvSpPr>
          <p:nvPr>
            <p:ph type="sldImg" idx="2"/>
          </p:nvPr>
        </p:nvSpPr>
        <p:spPr>
          <a:xfrm rot="10800000">
            <a:off x="-11798400" y="-11796675"/>
            <a:ext cx="11798400" cy="12492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20e5c0b7d71_0_61:notes"/>
          <p:cNvSpPr txBox="1">
            <a:spLocks noGrp="1"/>
          </p:cNvSpPr>
          <p:nvPr>
            <p:ph type="body" idx="1"/>
          </p:nvPr>
        </p:nvSpPr>
        <p:spPr>
          <a:xfrm>
            <a:off x="685800" y="4343400"/>
            <a:ext cx="5484900" cy="41133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4:notes"/>
          <p:cNvSpPr>
            <a:spLocks noGrp="1" noRot="1" noChangeAspect="1"/>
          </p:cNvSpPr>
          <p:nvPr>
            <p:ph type="sldImg" idx="2"/>
          </p:nvPr>
        </p:nvSpPr>
        <p:spPr>
          <a:xfrm>
            <a:off x="2143125" y="695325"/>
            <a:ext cx="257175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99" name="Google Shape;199;p4: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0e5c0b7d71_0_66:notes"/>
          <p:cNvSpPr>
            <a:spLocks noGrp="1" noRot="1" noChangeAspect="1"/>
          </p:cNvSpPr>
          <p:nvPr>
            <p:ph type="sldImg" idx="2"/>
          </p:nvPr>
        </p:nvSpPr>
        <p:spPr>
          <a:xfrm rot="10800000">
            <a:off x="-11798400" y="-11796675"/>
            <a:ext cx="11798400" cy="12492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20e5c0b7d71_0_66:notes"/>
          <p:cNvSpPr txBox="1">
            <a:spLocks noGrp="1"/>
          </p:cNvSpPr>
          <p:nvPr>
            <p:ph type="body" idx="1"/>
          </p:nvPr>
        </p:nvSpPr>
        <p:spPr>
          <a:xfrm>
            <a:off x="685800" y="4343400"/>
            <a:ext cx="5484900" cy="41133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0e5c0b7d71_0_76:notes"/>
          <p:cNvSpPr>
            <a:spLocks noGrp="1" noRot="1" noChangeAspect="1"/>
          </p:cNvSpPr>
          <p:nvPr>
            <p:ph type="sldImg" idx="2"/>
          </p:nvPr>
        </p:nvSpPr>
        <p:spPr>
          <a:xfrm rot="10800000">
            <a:off x="-11798400" y="-11796675"/>
            <a:ext cx="11798400" cy="12492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20e5c0b7d71_0_76:notes"/>
          <p:cNvSpPr txBox="1">
            <a:spLocks noGrp="1"/>
          </p:cNvSpPr>
          <p:nvPr>
            <p:ph type="body" idx="1"/>
          </p:nvPr>
        </p:nvSpPr>
        <p:spPr>
          <a:xfrm>
            <a:off x="685800" y="4343400"/>
            <a:ext cx="5484900" cy="41133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0e5c0b7d71_0_81:notes"/>
          <p:cNvSpPr>
            <a:spLocks noGrp="1" noRot="1" noChangeAspect="1"/>
          </p:cNvSpPr>
          <p:nvPr>
            <p:ph type="sldImg" idx="2"/>
          </p:nvPr>
        </p:nvSpPr>
        <p:spPr>
          <a:xfrm rot="10800000">
            <a:off x="-11798400" y="-11796675"/>
            <a:ext cx="11798400" cy="12492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20e5c0b7d71_0_81:notes"/>
          <p:cNvSpPr txBox="1">
            <a:spLocks noGrp="1"/>
          </p:cNvSpPr>
          <p:nvPr>
            <p:ph type="body" idx="1"/>
          </p:nvPr>
        </p:nvSpPr>
        <p:spPr>
          <a:xfrm>
            <a:off x="685800" y="4343400"/>
            <a:ext cx="5484900" cy="41133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0e5c0b7c96_0_5:notes"/>
          <p:cNvSpPr>
            <a:spLocks noGrp="1" noRot="1" noChangeAspect="1"/>
          </p:cNvSpPr>
          <p:nvPr>
            <p:ph type="sldImg" idx="2"/>
          </p:nvPr>
        </p:nvSpPr>
        <p:spPr>
          <a:xfrm rot="10800000">
            <a:off x="-11798400" y="-11796675"/>
            <a:ext cx="11798400" cy="12492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0e5c0b7c96_0_5:notes"/>
          <p:cNvSpPr txBox="1">
            <a:spLocks noGrp="1"/>
          </p:cNvSpPr>
          <p:nvPr>
            <p:ph type="body" idx="1"/>
          </p:nvPr>
        </p:nvSpPr>
        <p:spPr>
          <a:xfrm>
            <a:off x="685800" y="4343400"/>
            <a:ext cx="5484900" cy="41133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0e5c0b7d71_0_86:notes"/>
          <p:cNvSpPr>
            <a:spLocks noGrp="1" noRot="1" noChangeAspect="1"/>
          </p:cNvSpPr>
          <p:nvPr>
            <p:ph type="sldImg" idx="2"/>
          </p:nvPr>
        </p:nvSpPr>
        <p:spPr>
          <a:xfrm rot="10800000">
            <a:off x="-11798400" y="-11796675"/>
            <a:ext cx="11798400" cy="12492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20e5c0b7d71_0_86:notes"/>
          <p:cNvSpPr txBox="1">
            <a:spLocks noGrp="1"/>
          </p:cNvSpPr>
          <p:nvPr>
            <p:ph type="body" idx="1"/>
          </p:nvPr>
        </p:nvSpPr>
        <p:spPr>
          <a:xfrm>
            <a:off x="685800" y="4343400"/>
            <a:ext cx="5484900" cy="41133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0e5c0b7c96_0_10:notes"/>
          <p:cNvSpPr>
            <a:spLocks noGrp="1" noRot="1" noChangeAspect="1"/>
          </p:cNvSpPr>
          <p:nvPr>
            <p:ph type="sldImg" idx="2"/>
          </p:nvPr>
        </p:nvSpPr>
        <p:spPr>
          <a:xfrm rot="10800000">
            <a:off x="-11798400" y="-11796675"/>
            <a:ext cx="11798400" cy="12492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20e5c0b7c96_0_10:notes"/>
          <p:cNvSpPr txBox="1">
            <a:spLocks noGrp="1"/>
          </p:cNvSpPr>
          <p:nvPr>
            <p:ph type="body" idx="1"/>
          </p:nvPr>
        </p:nvSpPr>
        <p:spPr>
          <a:xfrm>
            <a:off x="685800" y="4343400"/>
            <a:ext cx="5484900" cy="41133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0e5c0b7c96_0_16:notes"/>
          <p:cNvSpPr>
            <a:spLocks noGrp="1" noRot="1" noChangeAspect="1"/>
          </p:cNvSpPr>
          <p:nvPr>
            <p:ph type="sldImg" idx="2"/>
          </p:nvPr>
        </p:nvSpPr>
        <p:spPr>
          <a:xfrm rot="10800000">
            <a:off x="-11798400" y="-11796675"/>
            <a:ext cx="11798400" cy="12492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20e5c0b7c96_0_16:notes"/>
          <p:cNvSpPr txBox="1">
            <a:spLocks noGrp="1"/>
          </p:cNvSpPr>
          <p:nvPr>
            <p:ph type="body" idx="1"/>
          </p:nvPr>
        </p:nvSpPr>
        <p:spPr>
          <a:xfrm>
            <a:off x="685800" y="4343400"/>
            <a:ext cx="5484900" cy="41133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0e5c0b7d71_0_3:notes"/>
          <p:cNvSpPr>
            <a:spLocks noGrp="1" noRot="1" noChangeAspect="1"/>
          </p:cNvSpPr>
          <p:nvPr>
            <p:ph type="sldImg" idx="2"/>
          </p:nvPr>
        </p:nvSpPr>
        <p:spPr>
          <a:xfrm rot="10800000">
            <a:off x="-11798400" y="-11796675"/>
            <a:ext cx="11798400" cy="12492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20e5c0b7d71_0_3:notes"/>
          <p:cNvSpPr txBox="1">
            <a:spLocks noGrp="1"/>
          </p:cNvSpPr>
          <p:nvPr>
            <p:ph type="body" idx="1"/>
          </p:nvPr>
        </p:nvSpPr>
        <p:spPr>
          <a:xfrm>
            <a:off x="685800" y="4343400"/>
            <a:ext cx="5484900" cy="41133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0e5c0b7d71_0_15:notes"/>
          <p:cNvSpPr>
            <a:spLocks noGrp="1" noRot="1" noChangeAspect="1"/>
          </p:cNvSpPr>
          <p:nvPr>
            <p:ph type="sldImg" idx="2"/>
          </p:nvPr>
        </p:nvSpPr>
        <p:spPr>
          <a:xfrm rot="10800000">
            <a:off x="-11798400" y="-11796675"/>
            <a:ext cx="11798400" cy="12492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20e5c0b7d71_0_15:notes"/>
          <p:cNvSpPr txBox="1">
            <a:spLocks noGrp="1"/>
          </p:cNvSpPr>
          <p:nvPr>
            <p:ph type="body" idx="1"/>
          </p:nvPr>
        </p:nvSpPr>
        <p:spPr>
          <a:xfrm>
            <a:off x="685800" y="4343400"/>
            <a:ext cx="5484900" cy="41133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0e5c0b7d71_0_21:notes"/>
          <p:cNvSpPr>
            <a:spLocks noGrp="1" noRot="1" noChangeAspect="1"/>
          </p:cNvSpPr>
          <p:nvPr>
            <p:ph type="sldImg" idx="2"/>
          </p:nvPr>
        </p:nvSpPr>
        <p:spPr>
          <a:xfrm rot="10800000">
            <a:off x="-11798400" y="-11796675"/>
            <a:ext cx="11798400" cy="12492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20e5c0b7d71_0_21:notes"/>
          <p:cNvSpPr txBox="1">
            <a:spLocks noGrp="1"/>
          </p:cNvSpPr>
          <p:nvPr>
            <p:ph type="body" idx="1"/>
          </p:nvPr>
        </p:nvSpPr>
        <p:spPr>
          <a:xfrm>
            <a:off x="685800" y="4343400"/>
            <a:ext cx="5484900" cy="41133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0e5c0b7d71_0_26:notes"/>
          <p:cNvSpPr>
            <a:spLocks noGrp="1" noRot="1" noChangeAspect="1"/>
          </p:cNvSpPr>
          <p:nvPr>
            <p:ph type="sldImg" idx="2"/>
          </p:nvPr>
        </p:nvSpPr>
        <p:spPr>
          <a:xfrm rot="10800000">
            <a:off x="-11798400" y="-11796675"/>
            <a:ext cx="11798400" cy="12492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20e5c0b7d71_0_26:notes"/>
          <p:cNvSpPr txBox="1">
            <a:spLocks noGrp="1"/>
          </p:cNvSpPr>
          <p:nvPr>
            <p:ph type="body" idx="1"/>
          </p:nvPr>
        </p:nvSpPr>
        <p:spPr>
          <a:xfrm>
            <a:off x="685800" y="4343400"/>
            <a:ext cx="5484900" cy="41133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0e5c0b7d71_0_8:notes"/>
          <p:cNvSpPr>
            <a:spLocks noGrp="1" noRot="1" noChangeAspect="1"/>
          </p:cNvSpPr>
          <p:nvPr>
            <p:ph type="sldImg" idx="2"/>
          </p:nvPr>
        </p:nvSpPr>
        <p:spPr>
          <a:xfrm rot="10800000">
            <a:off x="-11798400" y="-11796675"/>
            <a:ext cx="11798400" cy="12492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20e5c0b7d71_0_8:notes"/>
          <p:cNvSpPr txBox="1">
            <a:spLocks noGrp="1"/>
          </p:cNvSpPr>
          <p:nvPr>
            <p:ph type="body" idx="1"/>
          </p:nvPr>
        </p:nvSpPr>
        <p:spPr>
          <a:xfrm>
            <a:off x="685800" y="4343400"/>
            <a:ext cx="5484900" cy="41133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layout with centered title and subtitle placeholders" type="title">
  <p:cSld name="TITLE">
    <p:spTree>
      <p:nvGrpSpPr>
        <p:cNvPr id="1" name="Shape 45"/>
        <p:cNvGrpSpPr/>
        <p:nvPr/>
      </p:nvGrpSpPr>
      <p:grpSpPr>
        <a:xfrm>
          <a:off x="0" y="0"/>
          <a:ext cx="0" cy="0"/>
          <a:chOff x="0" y="0"/>
          <a:chExt cx="0" cy="0"/>
        </a:xfrm>
      </p:grpSpPr>
      <p:sp>
        <p:nvSpPr>
          <p:cNvPr id="46" name="Google Shape;46;p10"/>
          <p:cNvSpPr txBox="1">
            <a:spLocks noGrp="1"/>
          </p:cNvSpPr>
          <p:nvPr>
            <p:ph type="ctrTitle"/>
          </p:nvPr>
        </p:nvSpPr>
        <p:spPr>
          <a:xfrm>
            <a:off x="685800" y="2130425"/>
            <a:ext cx="7772400" cy="1470025"/>
          </a:xfrm>
          <a:prstGeom prst="rect">
            <a:avLst/>
          </a:prstGeom>
          <a:noFill/>
          <a:ln>
            <a:noFill/>
          </a:ln>
        </p:spPr>
        <p:txBody>
          <a:bodyPr spcFirstLastPara="1" wrap="square" lIns="90000" tIns="46800" rIns="90000" bIns="468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0"/>
          <p:cNvSpPr txBox="1">
            <a:spLocks noGrp="1"/>
          </p:cNvSpPr>
          <p:nvPr>
            <p:ph type="subTitle" idx="1"/>
          </p:nvPr>
        </p:nvSpPr>
        <p:spPr>
          <a:xfrm>
            <a:off x="1371600" y="3886200"/>
            <a:ext cx="6400800" cy="1752600"/>
          </a:xfrm>
          <a:prstGeom prst="rect">
            <a:avLst/>
          </a:prstGeom>
          <a:noFill/>
          <a:ln>
            <a:noFill/>
          </a:ln>
        </p:spPr>
        <p:txBody>
          <a:bodyPr spcFirstLastPara="1" wrap="square" lIns="0" tIns="0" rIns="0" bIns="0" anchor="t" anchorCtr="0">
            <a:noAutofit/>
          </a:bodyPr>
          <a:lstStyle>
            <a:lvl1pPr lvl="0" algn="l">
              <a:lnSpc>
                <a:spcPct val="100000"/>
              </a:lnSpc>
              <a:spcBef>
                <a:spcPts val="700"/>
              </a:spcBef>
              <a:spcAft>
                <a:spcPts val="0"/>
              </a:spcAft>
              <a:buSzPts val="1400"/>
              <a:buNone/>
              <a:defRPr/>
            </a:lvl1pPr>
            <a:lvl2pPr lvl="1" algn="l">
              <a:lnSpc>
                <a:spcPct val="100000"/>
              </a:lnSpc>
              <a:spcBef>
                <a:spcPts val="600"/>
              </a:spcBef>
              <a:spcAft>
                <a:spcPts val="0"/>
              </a:spcAft>
              <a:buSzPts val="1400"/>
              <a:buNone/>
              <a:defRPr/>
            </a:lvl2pPr>
            <a:lvl3pPr lvl="2" algn="l">
              <a:lnSpc>
                <a:spcPct val="100000"/>
              </a:lnSpc>
              <a:spcBef>
                <a:spcPts val="500"/>
              </a:spcBef>
              <a:spcAft>
                <a:spcPts val="0"/>
              </a:spcAft>
              <a:buSzPts val="1400"/>
              <a:buNone/>
              <a:defRPr/>
            </a:lvl3pPr>
            <a:lvl4pPr lvl="3" algn="l">
              <a:lnSpc>
                <a:spcPct val="100000"/>
              </a:lnSpc>
              <a:spcBef>
                <a:spcPts val="500"/>
              </a:spcBef>
              <a:spcAft>
                <a:spcPts val="0"/>
              </a:spcAft>
              <a:buSzPts val="1400"/>
              <a:buNone/>
              <a:defRPr/>
            </a:lvl4pPr>
            <a:lvl5pPr lvl="4" algn="l">
              <a:lnSpc>
                <a:spcPct val="100000"/>
              </a:lnSpc>
              <a:spcBef>
                <a:spcPts val="500"/>
              </a:spcBef>
              <a:spcAft>
                <a:spcPts val="0"/>
              </a:spcAft>
              <a:buSzPts val="1400"/>
              <a:buNone/>
              <a:defRPr/>
            </a:lvl5pPr>
            <a:lvl6pPr lvl="5" algn="l">
              <a:lnSpc>
                <a:spcPct val="100000"/>
              </a:lnSpc>
              <a:spcBef>
                <a:spcPts val="500"/>
              </a:spcBef>
              <a:spcAft>
                <a:spcPts val="0"/>
              </a:spcAft>
              <a:buSzPts val="1400"/>
              <a:buNone/>
              <a:defRPr/>
            </a:lvl6pPr>
            <a:lvl7pPr lvl="6" algn="l">
              <a:lnSpc>
                <a:spcPct val="100000"/>
              </a:lnSpc>
              <a:spcBef>
                <a:spcPts val="500"/>
              </a:spcBef>
              <a:spcAft>
                <a:spcPts val="0"/>
              </a:spcAft>
              <a:buSzPts val="1400"/>
              <a:buNone/>
              <a:defRPr/>
            </a:lvl7pPr>
            <a:lvl8pPr lvl="7" algn="l">
              <a:lnSpc>
                <a:spcPct val="100000"/>
              </a:lnSpc>
              <a:spcBef>
                <a:spcPts val="500"/>
              </a:spcBef>
              <a:spcAft>
                <a:spcPts val="0"/>
              </a:spcAft>
              <a:buSzPts val="1400"/>
              <a:buNone/>
              <a:defRPr/>
            </a:lvl8pPr>
            <a:lvl9pPr lvl="8" algn="l">
              <a:lnSpc>
                <a:spcPct val="100000"/>
              </a:lnSpc>
              <a:spcBef>
                <a:spcPts val="500"/>
              </a:spcBef>
              <a:spcAft>
                <a:spcPts val="0"/>
              </a:spcAft>
              <a:buSzPts val="1400"/>
              <a:buNone/>
              <a:defRPr/>
            </a:lvl9pPr>
          </a:lstStyle>
          <a:p>
            <a:endParaRPr/>
          </a:p>
        </p:txBody>
      </p:sp>
      <p:sp>
        <p:nvSpPr>
          <p:cNvPr id="48" name="Google Shape;48;p10"/>
          <p:cNvSpPr txBox="1">
            <a:spLocks noGrp="1"/>
          </p:cNvSpPr>
          <p:nvPr>
            <p:ph type="dt" idx="10"/>
          </p:nvPr>
        </p:nvSpPr>
        <p:spPr>
          <a:xfrm>
            <a:off x="457200" y="6248400"/>
            <a:ext cx="2132012" cy="455612"/>
          </a:xfrm>
          <a:prstGeom prst="rect">
            <a:avLst/>
          </a:prstGeom>
          <a:noFill/>
          <a:ln>
            <a:noFill/>
          </a:ln>
        </p:spPr>
        <p:txBody>
          <a:bodyPr spcFirstLastPara="1" wrap="square" lIns="90000" tIns="46800" rIns="90000" bIns="468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0"/>
          <p:cNvSpPr txBox="1">
            <a:spLocks noGrp="1"/>
          </p:cNvSpPr>
          <p:nvPr>
            <p:ph type="ftr" idx="11"/>
          </p:nvPr>
        </p:nvSpPr>
        <p:spPr>
          <a:xfrm>
            <a:off x="3124200" y="6248400"/>
            <a:ext cx="2894012" cy="455612"/>
          </a:xfrm>
          <a:prstGeom prst="rect">
            <a:avLst/>
          </a:prstGeom>
          <a:noFill/>
          <a:ln>
            <a:noFill/>
          </a:ln>
        </p:spPr>
        <p:txBody>
          <a:bodyPr spcFirstLastPara="1" wrap="square" lIns="90000" tIns="46800" rIns="90000" bIns="468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0"/>
          <p:cNvSpPr txBox="1">
            <a:spLocks noGrp="1"/>
          </p:cNvSpPr>
          <p:nvPr>
            <p:ph type="sldNum" idx="12"/>
          </p:nvPr>
        </p:nvSpPr>
        <p:spPr>
          <a:xfrm>
            <a:off x="6553200" y="6248400"/>
            <a:ext cx="2132012" cy="455612"/>
          </a:xfrm>
          <a:prstGeom prst="rect">
            <a:avLst/>
          </a:prstGeom>
          <a:noFill/>
          <a:ln>
            <a:noFill/>
          </a:ln>
        </p:spPr>
        <p:txBody>
          <a:bodyPr spcFirstLastPara="1" wrap="square" lIns="90000" tIns="46800" rIns="90000" bIns="46800" anchor="t" anchorCtr="0">
            <a:noAutofit/>
          </a:bodyPr>
          <a:lstStyle>
            <a:lvl1pPr marL="0" lvl="0" indent="0" algn="r">
              <a:lnSpc>
                <a:spcPct val="100000"/>
              </a:lnSpc>
              <a:spcBef>
                <a:spcPts val="0"/>
              </a:spcBef>
              <a:spcAft>
                <a:spcPts val="0"/>
              </a:spcAft>
              <a:buNone/>
              <a:defRPr sz="1000">
                <a:latin typeface="Times New Roman"/>
                <a:ea typeface="Times New Roman"/>
                <a:cs typeface="Times New Roman"/>
                <a:sym typeface="Times New Roman"/>
              </a:defRPr>
            </a:lvl1pPr>
            <a:lvl2pPr marL="0" lvl="1" indent="0" algn="r">
              <a:lnSpc>
                <a:spcPct val="100000"/>
              </a:lnSpc>
              <a:spcBef>
                <a:spcPts val="0"/>
              </a:spcBef>
              <a:spcAft>
                <a:spcPts val="0"/>
              </a:spcAft>
              <a:buNone/>
              <a:defRPr sz="1000">
                <a:latin typeface="Times New Roman"/>
                <a:ea typeface="Times New Roman"/>
                <a:cs typeface="Times New Roman"/>
                <a:sym typeface="Times New Roman"/>
              </a:defRPr>
            </a:lvl2pPr>
            <a:lvl3pPr marL="0" lvl="2" indent="0" algn="r">
              <a:lnSpc>
                <a:spcPct val="100000"/>
              </a:lnSpc>
              <a:spcBef>
                <a:spcPts val="0"/>
              </a:spcBef>
              <a:spcAft>
                <a:spcPts val="0"/>
              </a:spcAft>
              <a:buNone/>
              <a:defRPr sz="1000">
                <a:latin typeface="Times New Roman"/>
                <a:ea typeface="Times New Roman"/>
                <a:cs typeface="Times New Roman"/>
                <a:sym typeface="Times New Roman"/>
              </a:defRPr>
            </a:lvl3pPr>
            <a:lvl4pPr marL="0" lvl="3" indent="0" algn="r">
              <a:lnSpc>
                <a:spcPct val="100000"/>
              </a:lnSpc>
              <a:spcBef>
                <a:spcPts val="0"/>
              </a:spcBef>
              <a:spcAft>
                <a:spcPts val="0"/>
              </a:spcAft>
              <a:buNone/>
              <a:defRPr sz="1000">
                <a:latin typeface="Times New Roman"/>
                <a:ea typeface="Times New Roman"/>
                <a:cs typeface="Times New Roman"/>
                <a:sym typeface="Times New Roman"/>
              </a:defRPr>
            </a:lvl4pPr>
            <a:lvl5pPr marL="0" lvl="4" indent="0" algn="r">
              <a:lnSpc>
                <a:spcPct val="100000"/>
              </a:lnSpc>
              <a:spcBef>
                <a:spcPts val="0"/>
              </a:spcBef>
              <a:spcAft>
                <a:spcPts val="0"/>
              </a:spcAft>
              <a:buNone/>
              <a:defRPr sz="1000">
                <a:latin typeface="Times New Roman"/>
                <a:ea typeface="Times New Roman"/>
                <a:cs typeface="Times New Roman"/>
                <a:sym typeface="Times New Roman"/>
              </a:defRPr>
            </a:lvl5pPr>
            <a:lvl6pPr marL="0" lvl="5" indent="0" algn="r">
              <a:lnSpc>
                <a:spcPct val="100000"/>
              </a:lnSpc>
              <a:spcBef>
                <a:spcPts val="0"/>
              </a:spcBef>
              <a:spcAft>
                <a:spcPts val="0"/>
              </a:spcAft>
              <a:buNone/>
              <a:defRPr sz="1000">
                <a:latin typeface="Times New Roman"/>
                <a:ea typeface="Times New Roman"/>
                <a:cs typeface="Times New Roman"/>
                <a:sym typeface="Times New Roman"/>
              </a:defRPr>
            </a:lvl6pPr>
            <a:lvl7pPr marL="0" lvl="6" indent="0" algn="r">
              <a:lnSpc>
                <a:spcPct val="100000"/>
              </a:lnSpc>
              <a:spcBef>
                <a:spcPts val="0"/>
              </a:spcBef>
              <a:spcAft>
                <a:spcPts val="0"/>
              </a:spcAft>
              <a:buNone/>
              <a:defRPr sz="1000">
                <a:latin typeface="Times New Roman"/>
                <a:ea typeface="Times New Roman"/>
                <a:cs typeface="Times New Roman"/>
                <a:sym typeface="Times New Roman"/>
              </a:defRPr>
            </a:lvl7pPr>
            <a:lvl8pPr marL="0" lvl="7" indent="0" algn="r">
              <a:lnSpc>
                <a:spcPct val="100000"/>
              </a:lnSpc>
              <a:spcBef>
                <a:spcPts val="0"/>
              </a:spcBef>
              <a:spcAft>
                <a:spcPts val="0"/>
              </a:spcAft>
              <a:buNone/>
              <a:defRPr sz="1000">
                <a:latin typeface="Times New Roman"/>
                <a:ea typeface="Times New Roman"/>
                <a:cs typeface="Times New Roman"/>
                <a:sym typeface="Times New Roman"/>
              </a:defRPr>
            </a:lvl8pPr>
            <a:lvl9pPr marL="0" lvl="8" indent="0" algn="r">
              <a:lnSpc>
                <a:spcPct val="100000"/>
              </a:lnSpc>
              <a:spcBef>
                <a:spcPts val="0"/>
              </a:spcBef>
              <a:spcAft>
                <a:spcPts val="0"/>
              </a:spcAft>
              <a:buNone/>
              <a:defRPr sz="1000">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ext" type="tx">
  <p:cSld name="TITLE_AND_BODY">
    <p:spTree>
      <p:nvGrpSpPr>
        <p:cNvPr id="1" name="Shape 90"/>
        <p:cNvGrpSpPr/>
        <p:nvPr/>
      </p:nvGrpSpPr>
      <p:grpSpPr>
        <a:xfrm>
          <a:off x="0" y="0"/>
          <a:ext cx="0" cy="0"/>
          <a:chOff x="0" y="0"/>
          <a:chExt cx="0" cy="0"/>
        </a:xfrm>
      </p:grpSpPr>
      <p:sp>
        <p:nvSpPr>
          <p:cNvPr id="91" name="Google Shape;91;p12"/>
          <p:cNvSpPr txBox="1">
            <a:spLocks noGrp="1"/>
          </p:cNvSpPr>
          <p:nvPr>
            <p:ph type="title"/>
          </p:nvPr>
        </p:nvSpPr>
        <p:spPr>
          <a:xfrm>
            <a:off x="457200" y="122237"/>
            <a:ext cx="7542212" cy="1293812"/>
          </a:xfrm>
          <a:prstGeom prst="rect">
            <a:avLst/>
          </a:prstGeom>
          <a:noFill/>
          <a:ln>
            <a:noFill/>
          </a:ln>
        </p:spPr>
        <p:txBody>
          <a:bodyPr spcFirstLastPara="1" wrap="square" lIns="90000" tIns="46800" rIns="90000" bIns="468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2"/>
          <p:cNvSpPr txBox="1">
            <a:spLocks noGrp="1"/>
          </p:cNvSpPr>
          <p:nvPr>
            <p:ph type="body" idx="1"/>
          </p:nvPr>
        </p:nvSpPr>
        <p:spPr>
          <a:xfrm>
            <a:off x="457200" y="1719262"/>
            <a:ext cx="8228012" cy="4410075"/>
          </a:xfrm>
          <a:prstGeom prst="rect">
            <a:avLst/>
          </a:prstGeom>
          <a:noFill/>
          <a:ln>
            <a:noFill/>
          </a:ln>
        </p:spPr>
        <p:txBody>
          <a:bodyPr spcFirstLastPara="1" wrap="square" lIns="90000" tIns="46800" rIns="90000" bIns="46800" anchor="t" anchorCtr="0">
            <a:noAutofit/>
          </a:bodyPr>
          <a:lstStyle>
            <a:lvl1pPr marL="457200" lvl="0" indent="-228600" algn="l">
              <a:lnSpc>
                <a:spcPct val="100000"/>
              </a:lnSpc>
              <a:spcBef>
                <a:spcPts val="700"/>
              </a:spcBef>
              <a:spcAft>
                <a:spcPts val="0"/>
              </a:spcAft>
              <a:buSzPts val="1400"/>
              <a:buNone/>
              <a:defRPr/>
            </a:lvl1pPr>
            <a:lvl2pPr marL="914400" lvl="1" indent="-228600" algn="l">
              <a:lnSpc>
                <a:spcPct val="100000"/>
              </a:lnSpc>
              <a:spcBef>
                <a:spcPts val="600"/>
              </a:spcBef>
              <a:spcAft>
                <a:spcPts val="0"/>
              </a:spcAft>
              <a:buSzPts val="1400"/>
              <a:buNone/>
              <a:defRPr/>
            </a:lvl2pPr>
            <a:lvl3pPr marL="1371600" lvl="2" indent="-228600" algn="l">
              <a:lnSpc>
                <a:spcPct val="100000"/>
              </a:lnSpc>
              <a:spcBef>
                <a:spcPts val="500"/>
              </a:spcBef>
              <a:spcAft>
                <a:spcPts val="0"/>
              </a:spcAft>
              <a:buSzPts val="1400"/>
              <a:buNone/>
              <a:defRPr/>
            </a:lvl3pPr>
            <a:lvl4pPr marL="1828800" lvl="3" indent="-228600" algn="l">
              <a:lnSpc>
                <a:spcPct val="100000"/>
              </a:lnSpc>
              <a:spcBef>
                <a:spcPts val="500"/>
              </a:spcBef>
              <a:spcAft>
                <a:spcPts val="0"/>
              </a:spcAft>
              <a:buSzPts val="1400"/>
              <a:buNone/>
              <a:defRPr/>
            </a:lvl4pPr>
            <a:lvl5pPr marL="2286000" lvl="4" indent="-228600" algn="l">
              <a:lnSpc>
                <a:spcPct val="100000"/>
              </a:lnSpc>
              <a:spcBef>
                <a:spcPts val="500"/>
              </a:spcBef>
              <a:spcAft>
                <a:spcPts val="0"/>
              </a:spcAft>
              <a:buSzPts val="1400"/>
              <a:buNone/>
              <a:defRPr/>
            </a:lvl5pPr>
            <a:lvl6pPr marL="2743200" lvl="5" indent="-228600" algn="l">
              <a:lnSpc>
                <a:spcPct val="100000"/>
              </a:lnSpc>
              <a:spcBef>
                <a:spcPts val="500"/>
              </a:spcBef>
              <a:spcAft>
                <a:spcPts val="0"/>
              </a:spcAft>
              <a:buSzPts val="1400"/>
              <a:buNone/>
              <a:defRPr/>
            </a:lvl6pPr>
            <a:lvl7pPr marL="3200400" lvl="6" indent="-228600" algn="l">
              <a:lnSpc>
                <a:spcPct val="100000"/>
              </a:lnSpc>
              <a:spcBef>
                <a:spcPts val="500"/>
              </a:spcBef>
              <a:spcAft>
                <a:spcPts val="0"/>
              </a:spcAft>
              <a:buSzPts val="1400"/>
              <a:buNone/>
              <a:defRPr/>
            </a:lvl7pPr>
            <a:lvl8pPr marL="3657600" lvl="7" indent="-228600" algn="l">
              <a:lnSpc>
                <a:spcPct val="100000"/>
              </a:lnSpc>
              <a:spcBef>
                <a:spcPts val="500"/>
              </a:spcBef>
              <a:spcAft>
                <a:spcPts val="0"/>
              </a:spcAft>
              <a:buSzPts val="1400"/>
              <a:buNone/>
              <a:defRPr/>
            </a:lvl8pPr>
            <a:lvl9pPr marL="4114800" lvl="8" indent="-228600" algn="l">
              <a:lnSpc>
                <a:spcPct val="100000"/>
              </a:lnSpc>
              <a:spcBef>
                <a:spcPts val="500"/>
              </a:spcBef>
              <a:spcAft>
                <a:spcPts val="0"/>
              </a:spcAft>
              <a:buSzPts val="1400"/>
              <a:buNone/>
              <a:defRPr/>
            </a:lvl9pPr>
          </a:lstStyle>
          <a:p>
            <a:endParaRPr/>
          </a:p>
        </p:txBody>
      </p:sp>
      <p:sp>
        <p:nvSpPr>
          <p:cNvPr id="93" name="Google Shape;93;p12"/>
          <p:cNvSpPr txBox="1">
            <a:spLocks noGrp="1"/>
          </p:cNvSpPr>
          <p:nvPr>
            <p:ph type="dt" idx="10"/>
          </p:nvPr>
        </p:nvSpPr>
        <p:spPr>
          <a:xfrm>
            <a:off x="457200" y="6248400"/>
            <a:ext cx="2132012" cy="455612"/>
          </a:xfrm>
          <a:prstGeom prst="rect">
            <a:avLst/>
          </a:prstGeom>
          <a:noFill/>
          <a:ln>
            <a:noFill/>
          </a:ln>
        </p:spPr>
        <p:txBody>
          <a:bodyPr spcFirstLastPara="1" wrap="square" lIns="90000" tIns="46800" rIns="90000" bIns="468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2"/>
          <p:cNvSpPr txBox="1">
            <a:spLocks noGrp="1"/>
          </p:cNvSpPr>
          <p:nvPr>
            <p:ph type="ftr" idx="11"/>
          </p:nvPr>
        </p:nvSpPr>
        <p:spPr>
          <a:xfrm>
            <a:off x="3124200" y="6248400"/>
            <a:ext cx="2894012" cy="455612"/>
          </a:xfrm>
          <a:prstGeom prst="rect">
            <a:avLst/>
          </a:prstGeom>
          <a:noFill/>
          <a:ln>
            <a:noFill/>
          </a:ln>
        </p:spPr>
        <p:txBody>
          <a:bodyPr spcFirstLastPara="1" wrap="square" lIns="90000" tIns="46800" rIns="90000" bIns="468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12"/>
          <p:cNvSpPr txBox="1">
            <a:spLocks noGrp="1"/>
          </p:cNvSpPr>
          <p:nvPr>
            <p:ph type="sldNum" idx="12"/>
          </p:nvPr>
        </p:nvSpPr>
        <p:spPr>
          <a:xfrm>
            <a:off x="6553200" y="6248400"/>
            <a:ext cx="2132012" cy="455612"/>
          </a:xfrm>
          <a:prstGeom prst="rect">
            <a:avLst/>
          </a:prstGeom>
          <a:noFill/>
          <a:ln>
            <a:noFill/>
          </a:ln>
        </p:spPr>
        <p:txBody>
          <a:bodyPr spcFirstLastPara="1" wrap="square" lIns="90000" tIns="46800" rIns="90000" bIns="46800" anchor="t" anchorCtr="0">
            <a:noAutofit/>
          </a:bodyPr>
          <a:lstStyle>
            <a:lvl1pPr marL="0" lvl="0" indent="0" algn="l">
              <a:lnSpc>
                <a:spcPct val="100000"/>
              </a:lnSpc>
              <a:spcBef>
                <a:spcPts val="0"/>
              </a:spcBef>
              <a:spcAft>
                <a:spcPts val="0"/>
              </a:spcAft>
              <a:buNone/>
              <a:defRPr/>
            </a:lvl1pPr>
            <a:lvl2pPr marL="0" lvl="1" indent="0" algn="l">
              <a:lnSpc>
                <a:spcPct val="100000"/>
              </a:lnSpc>
              <a:spcBef>
                <a:spcPts val="0"/>
              </a:spcBef>
              <a:spcAft>
                <a:spcPts val="0"/>
              </a:spcAft>
              <a:buNone/>
              <a:defRPr/>
            </a:lvl2pPr>
            <a:lvl3pPr marL="0" lvl="2" indent="0" algn="l">
              <a:lnSpc>
                <a:spcPct val="100000"/>
              </a:lnSpc>
              <a:spcBef>
                <a:spcPts val="0"/>
              </a:spcBef>
              <a:spcAft>
                <a:spcPts val="0"/>
              </a:spcAft>
              <a:buNone/>
              <a:defRPr/>
            </a:lvl3pPr>
            <a:lvl4pPr marL="0" lvl="3" indent="0" algn="l">
              <a:lnSpc>
                <a:spcPct val="100000"/>
              </a:lnSpc>
              <a:spcBef>
                <a:spcPts val="0"/>
              </a:spcBef>
              <a:spcAft>
                <a:spcPts val="0"/>
              </a:spcAft>
              <a:buNone/>
              <a:defRPr/>
            </a:lvl4pPr>
            <a:lvl5pPr marL="0" lvl="4" indent="0" algn="l">
              <a:lnSpc>
                <a:spcPct val="100000"/>
              </a:lnSpc>
              <a:spcBef>
                <a:spcPts val="0"/>
              </a:spcBef>
              <a:spcAft>
                <a:spcPts val="0"/>
              </a:spcAft>
              <a:buNone/>
              <a:defRPr/>
            </a:lvl5pPr>
            <a:lvl6pPr marL="0" lvl="5" indent="0" algn="l">
              <a:lnSpc>
                <a:spcPct val="100000"/>
              </a:lnSpc>
              <a:spcBef>
                <a:spcPts val="0"/>
              </a:spcBef>
              <a:spcAft>
                <a:spcPts val="0"/>
              </a:spcAft>
              <a:buNone/>
              <a:defRPr/>
            </a:lvl6pPr>
            <a:lvl7pPr marL="0" lvl="6" indent="0" algn="l">
              <a:lnSpc>
                <a:spcPct val="100000"/>
              </a:lnSpc>
              <a:spcBef>
                <a:spcPts val="0"/>
              </a:spcBef>
              <a:spcAft>
                <a:spcPts val="0"/>
              </a:spcAft>
              <a:buNone/>
              <a:defRPr/>
            </a:lvl7pPr>
            <a:lvl8pPr marL="0" lvl="7" indent="0" algn="l">
              <a:lnSpc>
                <a:spcPct val="100000"/>
              </a:lnSpc>
              <a:spcBef>
                <a:spcPts val="0"/>
              </a:spcBef>
              <a:spcAft>
                <a:spcPts val="0"/>
              </a:spcAft>
              <a:buNone/>
              <a:defRPr/>
            </a:lvl8pPr>
            <a:lvl9pPr marL="0" lvl="8" indent="0" algn="l">
              <a:lnSpc>
                <a:spcPct val="100000"/>
              </a:lnSpc>
              <a:spcBef>
                <a:spcPts val="0"/>
              </a:spcBef>
              <a:spcAft>
                <a:spcPts val="0"/>
              </a:spcAft>
              <a:buNone/>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cxnSp>
        <p:nvCxnSpPr>
          <p:cNvPr id="6" name="Google Shape;6;p9"/>
          <p:cNvCxnSpPr/>
          <p:nvPr/>
        </p:nvCxnSpPr>
        <p:spPr>
          <a:xfrm>
            <a:off x="7315200" y="1066800"/>
            <a:ext cx="1587" cy="4495800"/>
          </a:xfrm>
          <a:prstGeom prst="straightConnector1">
            <a:avLst/>
          </a:prstGeom>
          <a:noFill/>
          <a:ln w="9525" cap="flat" cmpd="sng">
            <a:solidFill>
              <a:srgbClr val="000000"/>
            </a:solidFill>
            <a:prstDash val="solid"/>
            <a:miter lim="800000"/>
            <a:headEnd type="none" w="med" len="med"/>
            <a:tailEnd type="none" w="med" len="med"/>
          </a:ln>
        </p:spPr>
      </p:cxnSp>
      <p:sp>
        <p:nvSpPr>
          <p:cNvPr id="7" name="Google Shape;7;p9"/>
          <p:cNvSpPr txBox="1">
            <a:spLocks noGrp="1"/>
          </p:cNvSpPr>
          <p:nvPr>
            <p:ph type="title"/>
          </p:nvPr>
        </p:nvSpPr>
        <p:spPr>
          <a:xfrm>
            <a:off x="315912" y="465137"/>
            <a:ext cx="6780212" cy="2132012"/>
          </a:xfrm>
          <a:prstGeom prst="rect">
            <a:avLst/>
          </a:prstGeom>
          <a:noFill/>
          <a:ln>
            <a:noFill/>
          </a:ln>
        </p:spPr>
        <p:txBody>
          <a:bodyPr spcFirstLastPara="1" wrap="square" lIns="90000" tIns="46800" rIns="90000" bIns="46800" anchor="b" anchorCtr="0">
            <a:noAutofit/>
          </a:bodyPr>
          <a:lstStyle>
            <a:lvl1pPr marR="0" lvl="0" algn="l" rtl="0">
              <a:lnSpc>
                <a:spcPct val="100000"/>
              </a:lnSpc>
              <a:spcBef>
                <a:spcPts val="0"/>
              </a:spcBef>
              <a:spcAft>
                <a:spcPts val="0"/>
              </a:spcAft>
              <a:buSzPts val="1400"/>
              <a:buNone/>
              <a:defRPr sz="3900" b="1" i="0" u="none" strike="noStrike" cap="none">
                <a:solidFill>
                  <a:srgbClr val="330066"/>
                </a:solidFill>
                <a:latin typeface="Arial"/>
                <a:ea typeface="Arial"/>
                <a:cs typeface="Arial"/>
                <a:sym typeface="Arial"/>
              </a:defRPr>
            </a:lvl1pPr>
            <a:lvl2pPr marR="0" lvl="1" algn="l" rtl="0">
              <a:lnSpc>
                <a:spcPct val="100000"/>
              </a:lnSpc>
              <a:spcBef>
                <a:spcPts val="0"/>
              </a:spcBef>
              <a:spcAft>
                <a:spcPts val="0"/>
              </a:spcAft>
              <a:buSzPts val="1400"/>
              <a:buNone/>
              <a:defRPr sz="3900" b="1" i="0" u="none" strike="noStrike" cap="none">
                <a:solidFill>
                  <a:srgbClr val="330066"/>
                </a:solidFill>
                <a:latin typeface="Arial"/>
                <a:ea typeface="Arial"/>
                <a:cs typeface="Arial"/>
                <a:sym typeface="Arial"/>
              </a:defRPr>
            </a:lvl2pPr>
            <a:lvl3pPr marR="0" lvl="2" algn="l" rtl="0">
              <a:lnSpc>
                <a:spcPct val="100000"/>
              </a:lnSpc>
              <a:spcBef>
                <a:spcPts val="0"/>
              </a:spcBef>
              <a:spcAft>
                <a:spcPts val="0"/>
              </a:spcAft>
              <a:buSzPts val="1400"/>
              <a:buNone/>
              <a:defRPr sz="3900" b="1" i="0" u="none" strike="noStrike" cap="none">
                <a:solidFill>
                  <a:srgbClr val="330066"/>
                </a:solidFill>
                <a:latin typeface="Arial"/>
                <a:ea typeface="Arial"/>
                <a:cs typeface="Arial"/>
                <a:sym typeface="Arial"/>
              </a:defRPr>
            </a:lvl3pPr>
            <a:lvl4pPr marR="0" lvl="3" algn="l" rtl="0">
              <a:lnSpc>
                <a:spcPct val="100000"/>
              </a:lnSpc>
              <a:spcBef>
                <a:spcPts val="0"/>
              </a:spcBef>
              <a:spcAft>
                <a:spcPts val="0"/>
              </a:spcAft>
              <a:buSzPts val="1400"/>
              <a:buNone/>
              <a:defRPr sz="3900" b="1" i="0" u="none" strike="noStrike" cap="none">
                <a:solidFill>
                  <a:srgbClr val="330066"/>
                </a:solidFill>
                <a:latin typeface="Arial"/>
                <a:ea typeface="Arial"/>
                <a:cs typeface="Arial"/>
                <a:sym typeface="Arial"/>
              </a:defRPr>
            </a:lvl4pPr>
            <a:lvl5pPr marR="0" lvl="4" algn="l" rtl="0">
              <a:lnSpc>
                <a:spcPct val="100000"/>
              </a:lnSpc>
              <a:spcBef>
                <a:spcPts val="0"/>
              </a:spcBef>
              <a:spcAft>
                <a:spcPts val="0"/>
              </a:spcAft>
              <a:buSzPts val="1400"/>
              <a:buNone/>
              <a:defRPr sz="3900" b="1" i="0" u="none" strike="noStrike" cap="none">
                <a:solidFill>
                  <a:srgbClr val="330066"/>
                </a:solidFill>
                <a:latin typeface="Arial"/>
                <a:ea typeface="Arial"/>
                <a:cs typeface="Arial"/>
                <a:sym typeface="Arial"/>
              </a:defRPr>
            </a:lvl5pPr>
            <a:lvl6pPr marR="0" lvl="5" algn="l" rtl="0">
              <a:lnSpc>
                <a:spcPct val="100000"/>
              </a:lnSpc>
              <a:spcBef>
                <a:spcPts val="0"/>
              </a:spcBef>
              <a:spcAft>
                <a:spcPts val="0"/>
              </a:spcAft>
              <a:buSzPts val="1400"/>
              <a:buNone/>
              <a:defRPr sz="3900" b="1" i="0" u="none" strike="noStrike" cap="none">
                <a:solidFill>
                  <a:srgbClr val="330066"/>
                </a:solidFill>
                <a:latin typeface="Arial"/>
                <a:ea typeface="Arial"/>
                <a:cs typeface="Arial"/>
                <a:sym typeface="Arial"/>
              </a:defRPr>
            </a:lvl6pPr>
            <a:lvl7pPr marR="0" lvl="6" algn="l" rtl="0">
              <a:lnSpc>
                <a:spcPct val="100000"/>
              </a:lnSpc>
              <a:spcBef>
                <a:spcPts val="0"/>
              </a:spcBef>
              <a:spcAft>
                <a:spcPts val="0"/>
              </a:spcAft>
              <a:buSzPts val="1400"/>
              <a:buNone/>
              <a:defRPr sz="3900" b="1" i="0" u="none" strike="noStrike" cap="none">
                <a:solidFill>
                  <a:srgbClr val="330066"/>
                </a:solidFill>
                <a:latin typeface="Arial"/>
                <a:ea typeface="Arial"/>
                <a:cs typeface="Arial"/>
                <a:sym typeface="Arial"/>
              </a:defRPr>
            </a:lvl7pPr>
            <a:lvl8pPr marR="0" lvl="7" algn="l" rtl="0">
              <a:lnSpc>
                <a:spcPct val="100000"/>
              </a:lnSpc>
              <a:spcBef>
                <a:spcPts val="0"/>
              </a:spcBef>
              <a:spcAft>
                <a:spcPts val="0"/>
              </a:spcAft>
              <a:buSzPts val="1400"/>
              <a:buNone/>
              <a:defRPr sz="3900" b="1" i="0" u="none" strike="noStrike" cap="none">
                <a:solidFill>
                  <a:srgbClr val="330066"/>
                </a:solidFill>
                <a:latin typeface="Arial"/>
                <a:ea typeface="Arial"/>
                <a:cs typeface="Arial"/>
                <a:sym typeface="Arial"/>
              </a:defRPr>
            </a:lvl8pPr>
            <a:lvl9pPr marR="0" lvl="8" algn="l" rtl="0">
              <a:lnSpc>
                <a:spcPct val="100000"/>
              </a:lnSpc>
              <a:spcBef>
                <a:spcPts val="0"/>
              </a:spcBef>
              <a:spcAft>
                <a:spcPts val="0"/>
              </a:spcAft>
              <a:buSzPts val="1400"/>
              <a:buNone/>
              <a:defRPr sz="3900" b="1" i="0" u="none" strike="noStrike" cap="none">
                <a:solidFill>
                  <a:srgbClr val="330066"/>
                </a:solidFill>
                <a:latin typeface="Arial"/>
                <a:ea typeface="Arial"/>
                <a:cs typeface="Arial"/>
                <a:sym typeface="Arial"/>
              </a:defRPr>
            </a:lvl9pPr>
          </a:lstStyle>
          <a:p>
            <a:endParaRPr/>
          </a:p>
        </p:txBody>
      </p:sp>
      <p:sp>
        <p:nvSpPr>
          <p:cNvPr id="8" name="Google Shape;8;p9"/>
          <p:cNvSpPr txBox="1">
            <a:spLocks noGrp="1"/>
          </p:cNvSpPr>
          <p:nvPr>
            <p:ph type="dt" idx="10"/>
          </p:nvPr>
        </p:nvSpPr>
        <p:spPr>
          <a:xfrm>
            <a:off x="457200" y="6248400"/>
            <a:ext cx="2132012" cy="455612"/>
          </a:xfrm>
          <a:prstGeom prst="rect">
            <a:avLst/>
          </a:prstGeom>
          <a:noFill/>
          <a:ln>
            <a:noFill/>
          </a:ln>
        </p:spPr>
        <p:txBody>
          <a:bodyPr spcFirstLastPara="1" wrap="square" lIns="90000" tIns="46800" rIns="90000" bIns="46800" anchor="t" anchorCtr="0">
            <a:noAutofit/>
          </a:bodyPr>
          <a:lstStyle>
            <a:lvl1pPr marR="0" lvl="0" algn="l" rtl="0">
              <a:lnSpc>
                <a:spcPct val="100000"/>
              </a:lnSpc>
              <a:spcBef>
                <a:spcPts val="0"/>
              </a:spcBef>
              <a:spcAft>
                <a:spcPts val="0"/>
              </a:spcAft>
              <a:buSzPts val="1400"/>
              <a:buNone/>
              <a:defRPr sz="10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9" name="Google Shape;9;p9"/>
          <p:cNvSpPr txBox="1">
            <a:spLocks noGrp="1"/>
          </p:cNvSpPr>
          <p:nvPr>
            <p:ph type="ftr" idx="11"/>
          </p:nvPr>
        </p:nvSpPr>
        <p:spPr>
          <a:xfrm>
            <a:off x="3124200" y="6248400"/>
            <a:ext cx="2894012" cy="455612"/>
          </a:xfrm>
          <a:prstGeom prst="rect">
            <a:avLst/>
          </a:prstGeom>
          <a:noFill/>
          <a:ln>
            <a:noFill/>
          </a:ln>
        </p:spPr>
        <p:txBody>
          <a:bodyPr spcFirstLastPara="1" wrap="square" lIns="90000" tIns="46800" rIns="90000" bIns="46800" anchor="t" anchorCtr="0">
            <a:noAutofit/>
          </a:bodyPr>
          <a:lstStyle>
            <a:lvl1pPr marR="0" lvl="0" algn="ctr" rtl="0">
              <a:lnSpc>
                <a:spcPct val="100000"/>
              </a:lnSpc>
              <a:spcBef>
                <a:spcPts val="0"/>
              </a:spcBef>
              <a:spcAft>
                <a:spcPts val="0"/>
              </a:spcAft>
              <a:buSzPts val="1400"/>
              <a:buNone/>
              <a:defRPr sz="10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10" name="Google Shape;10;p9"/>
          <p:cNvSpPr txBox="1">
            <a:spLocks noGrp="1"/>
          </p:cNvSpPr>
          <p:nvPr>
            <p:ph type="sldNum" idx="12"/>
          </p:nvPr>
        </p:nvSpPr>
        <p:spPr>
          <a:xfrm>
            <a:off x="6553200" y="6248400"/>
            <a:ext cx="2132012" cy="455612"/>
          </a:xfrm>
          <a:prstGeom prst="rect">
            <a:avLst/>
          </a:prstGeom>
          <a:noFill/>
          <a:ln>
            <a:noFill/>
          </a:ln>
        </p:spPr>
        <p:txBody>
          <a:bodyPr spcFirstLastPara="1" wrap="square" lIns="90000" tIns="46800" rIns="90000" bIns="46800" anchor="t" anchorCtr="0">
            <a:noAutofit/>
          </a:bodyPr>
          <a:lstStyle>
            <a:lvl1pPr marL="0" marR="0" lvl="0" indent="0" algn="r" rtl="0">
              <a:lnSpc>
                <a:spcPct val="100000"/>
              </a:lnSpc>
              <a:spcBef>
                <a:spcPts val="0"/>
              </a:spcBef>
              <a:spcAft>
                <a:spcPts val="0"/>
              </a:spcAft>
              <a:buClr>
                <a:srgbClr val="000000"/>
              </a:buClr>
              <a:buSzPts val="1000"/>
              <a:buFont typeface="Times New Roman"/>
              <a:buNone/>
              <a:defRPr sz="1000" b="0" i="0" u="none" strike="noStrike" cap="none">
                <a:solidFill>
                  <a:srgbClr val="000000"/>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000"/>
              <a:buFont typeface="Times New Roman"/>
              <a:buNone/>
              <a:defRPr sz="1000" b="0" i="0" u="none" strike="noStrike" cap="none">
                <a:solidFill>
                  <a:srgbClr val="000000"/>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000"/>
              <a:buFont typeface="Times New Roman"/>
              <a:buNone/>
              <a:defRPr sz="1000" b="0" i="0" u="none" strike="noStrike" cap="none">
                <a:solidFill>
                  <a:srgbClr val="000000"/>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000"/>
              <a:buFont typeface="Times New Roman"/>
              <a:buNone/>
              <a:defRPr sz="1000" b="0" i="0" u="none" strike="noStrike" cap="none">
                <a:solidFill>
                  <a:srgbClr val="000000"/>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000"/>
              <a:buFont typeface="Times New Roman"/>
              <a:buNone/>
              <a:defRPr sz="1000" b="0" i="0" u="none" strike="noStrike" cap="none">
                <a:solidFill>
                  <a:srgbClr val="000000"/>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000"/>
              <a:buFont typeface="Times New Roman"/>
              <a:buNone/>
              <a:defRPr sz="1000" b="0" i="0" u="none" strike="noStrike" cap="none">
                <a:solidFill>
                  <a:srgbClr val="000000"/>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000"/>
              <a:buFont typeface="Times New Roman"/>
              <a:buNone/>
              <a:defRPr sz="1000" b="0" i="0" u="none" strike="noStrike" cap="none">
                <a:solidFill>
                  <a:srgbClr val="000000"/>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000"/>
              <a:buFont typeface="Times New Roman"/>
              <a:buNone/>
              <a:defRPr sz="1000" b="0" i="0" u="none" strike="noStrike" cap="none">
                <a:solidFill>
                  <a:srgbClr val="000000"/>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000"/>
              <a:buFont typeface="Times New Roman"/>
              <a:buNone/>
              <a:defRPr sz="1000" b="0" i="0" u="none" strike="noStrike" cap="none">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sz="1400">
              <a:latin typeface="Arial"/>
              <a:ea typeface="Arial"/>
              <a:cs typeface="Arial"/>
              <a:sym typeface="Arial"/>
            </a:endParaRPr>
          </a:p>
        </p:txBody>
      </p:sp>
      <p:grpSp>
        <p:nvGrpSpPr>
          <p:cNvPr id="11" name="Google Shape;11;p9"/>
          <p:cNvGrpSpPr/>
          <p:nvPr/>
        </p:nvGrpSpPr>
        <p:grpSpPr>
          <a:xfrm>
            <a:off x="7493000" y="2992437"/>
            <a:ext cx="1336675" cy="2187575"/>
            <a:chOff x="4720" y="1885"/>
            <a:chExt cx="842" cy="1378"/>
          </a:xfrm>
        </p:grpSpPr>
        <p:sp>
          <p:nvSpPr>
            <p:cNvPr id="12" name="Google Shape;12;p9"/>
            <p:cNvSpPr/>
            <p:nvPr/>
          </p:nvSpPr>
          <p:spPr>
            <a:xfrm>
              <a:off x="4720" y="1885"/>
              <a:ext cx="126" cy="126"/>
            </a:xfrm>
            <a:prstGeom prst="ellipse">
              <a:avLst/>
            </a:prstGeom>
            <a:solidFill>
              <a:srgbClr val="3300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rgbClr val="000000"/>
                </a:solidFill>
                <a:latin typeface="Arial"/>
                <a:ea typeface="Arial"/>
                <a:cs typeface="Arial"/>
                <a:sym typeface="Arial"/>
              </a:endParaRPr>
            </a:p>
          </p:txBody>
        </p:sp>
        <p:sp>
          <p:nvSpPr>
            <p:cNvPr id="13" name="Google Shape;13;p9"/>
            <p:cNvSpPr/>
            <p:nvPr/>
          </p:nvSpPr>
          <p:spPr>
            <a:xfrm>
              <a:off x="4899" y="1885"/>
              <a:ext cx="126" cy="126"/>
            </a:xfrm>
            <a:prstGeom prst="ellipse">
              <a:avLst/>
            </a:prstGeom>
            <a:solidFill>
              <a:srgbClr val="3300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rgbClr val="000000"/>
                </a:solidFill>
                <a:latin typeface="Arial"/>
                <a:ea typeface="Arial"/>
                <a:cs typeface="Arial"/>
                <a:sym typeface="Arial"/>
              </a:endParaRPr>
            </a:p>
          </p:txBody>
        </p:sp>
        <p:sp>
          <p:nvSpPr>
            <p:cNvPr id="14" name="Google Shape;14;p9"/>
            <p:cNvSpPr/>
            <p:nvPr/>
          </p:nvSpPr>
          <p:spPr>
            <a:xfrm>
              <a:off x="5078" y="1885"/>
              <a:ext cx="126" cy="126"/>
            </a:xfrm>
            <a:prstGeom prst="ellipse">
              <a:avLst/>
            </a:prstGeom>
            <a:solidFill>
              <a:srgbClr val="3300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rgbClr val="000000"/>
                </a:solidFill>
                <a:latin typeface="Arial"/>
                <a:ea typeface="Arial"/>
                <a:cs typeface="Arial"/>
                <a:sym typeface="Arial"/>
              </a:endParaRPr>
            </a:p>
          </p:txBody>
        </p:sp>
        <p:sp>
          <p:nvSpPr>
            <p:cNvPr id="15" name="Google Shape;15;p9"/>
            <p:cNvSpPr/>
            <p:nvPr/>
          </p:nvSpPr>
          <p:spPr>
            <a:xfrm>
              <a:off x="4720" y="2064"/>
              <a:ext cx="126" cy="126"/>
            </a:xfrm>
            <a:prstGeom prst="ellipse">
              <a:avLst/>
            </a:prstGeom>
            <a:solidFill>
              <a:srgbClr val="3300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rgbClr val="000000"/>
                </a:solidFill>
                <a:latin typeface="Arial"/>
                <a:ea typeface="Arial"/>
                <a:cs typeface="Arial"/>
                <a:sym typeface="Arial"/>
              </a:endParaRPr>
            </a:p>
          </p:txBody>
        </p:sp>
        <p:sp>
          <p:nvSpPr>
            <p:cNvPr id="16" name="Google Shape;16;p9"/>
            <p:cNvSpPr/>
            <p:nvPr/>
          </p:nvSpPr>
          <p:spPr>
            <a:xfrm>
              <a:off x="4899" y="2064"/>
              <a:ext cx="126" cy="126"/>
            </a:xfrm>
            <a:prstGeom prst="ellipse">
              <a:avLst/>
            </a:prstGeom>
            <a:solidFill>
              <a:srgbClr val="3300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rgbClr val="000000"/>
                </a:solidFill>
                <a:latin typeface="Arial"/>
                <a:ea typeface="Arial"/>
                <a:cs typeface="Arial"/>
                <a:sym typeface="Arial"/>
              </a:endParaRPr>
            </a:p>
          </p:txBody>
        </p:sp>
        <p:sp>
          <p:nvSpPr>
            <p:cNvPr id="17" name="Google Shape;17;p9"/>
            <p:cNvSpPr/>
            <p:nvPr/>
          </p:nvSpPr>
          <p:spPr>
            <a:xfrm>
              <a:off x="5078" y="2064"/>
              <a:ext cx="126" cy="126"/>
            </a:xfrm>
            <a:prstGeom prst="ellipse">
              <a:avLst/>
            </a:prstGeom>
            <a:solidFill>
              <a:srgbClr val="3300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rgbClr val="000000"/>
                </a:solidFill>
                <a:latin typeface="Arial"/>
                <a:ea typeface="Arial"/>
                <a:cs typeface="Arial"/>
                <a:sym typeface="Arial"/>
              </a:endParaRPr>
            </a:p>
          </p:txBody>
        </p:sp>
        <p:sp>
          <p:nvSpPr>
            <p:cNvPr id="18" name="Google Shape;18;p9"/>
            <p:cNvSpPr/>
            <p:nvPr/>
          </p:nvSpPr>
          <p:spPr>
            <a:xfrm>
              <a:off x="5257" y="2064"/>
              <a:ext cx="126" cy="126"/>
            </a:xfrm>
            <a:prstGeom prst="ellipse">
              <a:avLst/>
            </a:prstGeom>
            <a:solidFill>
              <a:srgbClr val="66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rgbClr val="000000"/>
                </a:solidFill>
                <a:latin typeface="Arial"/>
                <a:ea typeface="Arial"/>
                <a:cs typeface="Arial"/>
                <a:sym typeface="Arial"/>
              </a:endParaRPr>
            </a:p>
          </p:txBody>
        </p:sp>
        <p:sp>
          <p:nvSpPr>
            <p:cNvPr id="19" name="Google Shape;19;p9"/>
            <p:cNvSpPr/>
            <p:nvPr/>
          </p:nvSpPr>
          <p:spPr>
            <a:xfrm>
              <a:off x="4720" y="2243"/>
              <a:ext cx="126" cy="126"/>
            </a:xfrm>
            <a:prstGeom prst="ellipse">
              <a:avLst/>
            </a:prstGeom>
            <a:solidFill>
              <a:srgbClr val="3300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rgbClr val="000000"/>
                </a:solidFill>
                <a:latin typeface="Arial"/>
                <a:ea typeface="Arial"/>
                <a:cs typeface="Arial"/>
                <a:sym typeface="Arial"/>
              </a:endParaRPr>
            </a:p>
          </p:txBody>
        </p:sp>
        <p:sp>
          <p:nvSpPr>
            <p:cNvPr id="20" name="Google Shape;20;p9"/>
            <p:cNvSpPr/>
            <p:nvPr/>
          </p:nvSpPr>
          <p:spPr>
            <a:xfrm>
              <a:off x="4899" y="2243"/>
              <a:ext cx="126" cy="126"/>
            </a:xfrm>
            <a:prstGeom prst="ellipse">
              <a:avLst/>
            </a:prstGeom>
            <a:solidFill>
              <a:srgbClr val="3300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rgbClr val="000000"/>
                </a:solidFill>
                <a:latin typeface="Arial"/>
                <a:ea typeface="Arial"/>
                <a:cs typeface="Arial"/>
                <a:sym typeface="Arial"/>
              </a:endParaRPr>
            </a:p>
          </p:txBody>
        </p:sp>
        <p:sp>
          <p:nvSpPr>
            <p:cNvPr id="21" name="Google Shape;21;p9"/>
            <p:cNvSpPr/>
            <p:nvPr/>
          </p:nvSpPr>
          <p:spPr>
            <a:xfrm>
              <a:off x="5078" y="2243"/>
              <a:ext cx="126" cy="126"/>
            </a:xfrm>
            <a:prstGeom prst="ellipse">
              <a:avLst/>
            </a:prstGeom>
            <a:solidFill>
              <a:srgbClr val="66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rgbClr val="000000"/>
                </a:solidFill>
                <a:latin typeface="Arial"/>
                <a:ea typeface="Arial"/>
                <a:cs typeface="Arial"/>
                <a:sym typeface="Arial"/>
              </a:endParaRPr>
            </a:p>
          </p:txBody>
        </p:sp>
        <p:sp>
          <p:nvSpPr>
            <p:cNvPr id="22" name="Google Shape;22;p9"/>
            <p:cNvSpPr/>
            <p:nvPr/>
          </p:nvSpPr>
          <p:spPr>
            <a:xfrm>
              <a:off x="5257" y="2243"/>
              <a:ext cx="126" cy="126"/>
            </a:xfrm>
            <a:prstGeom prst="ellipse">
              <a:avLst/>
            </a:prstGeom>
            <a:solidFill>
              <a:srgbClr val="66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rgbClr val="000000"/>
                </a:solidFill>
                <a:latin typeface="Arial"/>
                <a:ea typeface="Arial"/>
                <a:cs typeface="Arial"/>
                <a:sym typeface="Arial"/>
              </a:endParaRPr>
            </a:p>
          </p:txBody>
        </p:sp>
        <p:sp>
          <p:nvSpPr>
            <p:cNvPr id="23" name="Google Shape;23;p9"/>
            <p:cNvSpPr/>
            <p:nvPr/>
          </p:nvSpPr>
          <p:spPr>
            <a:xfrm>
              <a:off x="5436" y="2243"/>
              <a:ext cx="126" cy="126"/>
            </a:xfrm>
            <a:prstGeom prst="ellipse">
              <a:avLst/>
            </a:prstGeom>
            <a:solidFill>
              <a:srgbClr val="CCCC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rgbClr val="000000"/>
                </a:solidFill>
                <a:latin typeface="Arial"/>
                <a:ea typeface="Arial"/>
                <a:cs typeface="Arial"/>
                <a:sym typeface="Arial"/>
              </a:endParaRPr>
            </a:p>
          </p:txBody>
        </p:sp>
        <p:sp>
          <p:nvSpPr>
            <p:cNvPr id="24" name="Google Shape;24;p9"/>
            <p:cNvSpPr/>
            <p:nvPr/>
          </p:nvSpPr>
          <p:spPr>
            <a:xfrm>
              <a:off x="4720" y="2421"/>
              <a:ext cx="126" cy="127"/>
            </a:xfrm>
            <a:prstGeom prst="ellipse">
              <a:avLst/>
            </a:prstGeom>
            <a:solidFill>
              <a:srgbClr val="3300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rgbClr val="000000"/>
                </a:solidFill>
                <a:latin typeface="Arial"/>
                <a:ea typeface="Arial"/>
                <a:cs typeface="Arial"/>
                <a:sym typeface="Arial"/>
              </a:endParaRPr>
            </a:p>
          </p:txBody>
        </p:sp>
        <p:sp>
          <p:nvSpPr>
            <p:cNvPr id="25" name="Google Shape;25;p9"/>
            <p:cNvSpPr/>
            <p:nvPr/>
          </p:nvSpPr>
          <p:spPr>
            <a:xfrm>
              <a:off x="4899" y="2421"/>
              <a:ext cx="126" cy="127"/>
            </a:xfrm>
            <a:prstGeom prst="ellipse">
              <a:avLst/>
            </a:prstGeom>
            <a:solidFill>
              <a:srgbClr val="66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rgbClr val="000000"/>
                </a:solidFill>
                <a:latin typeface="Arial"/>
                <a:ea typeface="Arial"/>
                <a:cs typeface="Arial"/>
                <a:sym typeface="Arial"/>
              </a:endParaRPr>
            </a:p>
          </p:txBody>
        </p:sp>
        <p:sp>
          <p:nvSpPr>
            <p:cNvPr id="26" name="Google Shape;26;p9"/>
            <p:cNvSpPr/>
            <p:nvPr/>
          </p:nvSpPr>
          <p:spPr>
            <a:xfrm>
              <a:off x="5078" y="2421"/>
              <a:ext cx="126" cy="127"/>
            </a:xfrm>
            <a:prstGeom prst="ellipse">
              <a:avLst/>
            </a:prstGeom>
            <a:solidFill>
              <a:srgbClr val="66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rgbClr val="000000"/>
                </a:solidFill>
                <a:latin typeface="Arial"/>
                <a:ea typeface="Arial"/>
                <a:cs typeface="Arial"/>
                <a:sym typeface="Arial"/>
              </a:endParaRPr>
            </a:p>
          </p:txBody>
        </p:sp>
        <p:sp>
          <p:nvSpPr>
            <p:cNvPr id="27" name="Google Shape;27;p9"/>
            <p:cNvSpPr/>
            <p:nvPr/>
          </p:nvSpPr>
          <p:spPr>
            <a:xfrm>
              <a:off x="5257" y="2421"/>
              <a:ext cx="126" cy="127"/>
            </a:xfrm>
            <a:prstGeom prst="ellipse">
              <a:avLst/>
            </a:prstGeom>
            <a:solidFill>
              <a:srgbClr val="CCCC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rgbClr val="000000"/>
                </a:solidFill>
                <a:latin typeface="Arial"/>
                <a:ea typeface="Arial"/>
                <a:cs typeface="Arial"/>
                <a:sym typeface="Arial"/>
              </a:endParaRPr>
            </a:p>
          </p:txBody>
        </p:sp>
        <p:sp>
          <p:nvSpPr>
            <p:cNvPr id="28" name="Google Shape;28;p9"/>
            <p:cNvSpPr/>
            <p:nvPr/>
          </p:nvSpPr>
          <p:spPr>
            <a:xfrm>
              <a:off x="4720" y="2600"/>
              <a:ext cx="126" cy="127"/>
            </a:xfrm>
            <a:prstGeom prst="ellipse">
              <a:avLst/>
            </a:prstGeom>
            <a:solidFill>
              <a:srgbClr val="66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rgbClr val="000000"/>
                </a:solidFill>
                <a:latin typeface="Arial"/>
                <a:ea typeface="Arial"/>
                <a:cs typeface="Arial"/>
                <a:sym typeface="Arial"/>
              </a:endParaRPr>
            </a:p>
          </p:txBody>
        </p:sp>
        <p:sp>
          <p:nvSpPr>
            <p:cNvPr id="29" name="Google Shape;29;p9"/>
            <p:cNvSpPr/>
            <p:nvPr/>
          </p:nvSpPr>
          <p:spPr>
            <a:xfrm>
              <a:off x="4899" y="2600"/>
              <a:ext cx="126" cy="127"/>
            </a:xfrm>
            <a:prstGeom prst="ellipse">
              <a:avLst/>
            </a:prstGeom>
            <a:solidFill>
              <a:srgbClr val="66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rgbClr val="000000"/>
                </a:solidFill>
                <a:latin typeface="Arial"/>
                <a:ea typeface="Arial"/>
                <a:cs typeface="Arial"/>
                <a:sym typeface="Arial"/>
              </a:endParaRPr>
            </a:p>
          </p:txBody>
        </p:sp>
        <p:sp>
          <p:nvSpPr>
            <p:cNvPr id="30" name="Google Shape;30;p9"/>
            <p:cNvSpPr/>
            <p:nvPr/>
          </p:nvSpPr>
          <p:spPr>
            <a:xfrm>
              <a:off x="5078" y="2600"/>
              <a:ext cx="126" cy="127"/>
            </a:xfrm>
            <a:prstGeom prst="ellipse">
              <a:avLst/>
            </a:prstGeom>
            <a:solidFill>
              <a:srgbClr val="CCCC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rgbClr val="000000"/>
                </a:solidFill>
                <a:latin typeface="Arial"/>
                <a:ea typeface="Arial"/>
                <a:cs typeface="Arial"/>
                <a:sym typeface="Arial"/>
              </a:endParaRPr>
            </a:p>
          </p:txBody>
        </p:sp>
        <p:sp>
          <p:nvSpPr>
            <p:cNvPr id="31" name="Google Shape;31;p9"/>
            <p:cNvSpPr/>
            <p:nvPr/>
          </p:nvSpPr>
          <p:spPr>
            <a:xfrm>
              <a:off x="5257" y="2600"/>
              <a:ext cx="126" cy="127"/>
            </a:xfrm>
            <a:prstGeom prst="ellipse">
              <a:avLst/>
            </a:prstGeom>
            <a:solidFill>
              <a:srgbClr val="CCCC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rgbClr val="000000"/>
                </a:solidFill>
                <a:latin typeface="Arial"/>
                <a:ea typeface="Arial"/>
                <a:cs typeface="Arial"/>
                <a:sym typeface="Arial"/>
              </a:endParaRPr>
            </a:p>
          </p:txBody>
        </p:sp>
        <p:sp>
          <p:nvSpPr>
            <p:cNvPr id="32" name="Google Shape;32;p9"/>
            <p:cNvSpPr/>
            <p:nvPr/>
          </p:nvSpPr>
          <p:spPr>
            <a:xfrm>
              <a:off x="5436" y="2600"/>
              <a:ext cx="126" cy="127"/>
            </a:xfrm>
            <a:prstGeom prst="ellipse">
              <a:avLst/>
            </a:prstGeom>
            <a:solidFill>
              <a:srgbClr val="D8D8E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rgbClr val="000000"/>
                </a:solidFill>
                <a:latin typeface="Arial"/>
                <a:ea typeface="Arial"/>
                <a:cs typeface="Arial"/>
                <a:sym typeface="Arial"/>
              </a:endParaRPr>
            </a:p>
          </p:txBody>
        </p:sp>
        <p:sp>
          <p:nvSpPr>
            <p:cNvPr id="33" name="Google Shape;33;p9"/>
            <p:cNvSpPr/>
            <p:nvPr/>
          </p:nvSpPr>
          <p:spPr>
            <a:xfrm>
              <a:off x="4720" y="2779"/>
              <a:ext cx="126" cy="126"/>
            </a:xfrm>
            <a:prstGeom prst="ellipse">
              <a:avLst/>
            </a:prstGeom>
            <a:solidFill>
              <a:srgbClr val="66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rgbClr val="000000"/>
                </a:solidFill>
                <a:latin typeface="Arial"/>
                <a:ea typeface="Arial"/>
                <a:cs typeface="Arial"/>
                <a:sym typeface="Arial"/>
              </a:endParaRPr>
            </a:p>
          </p:txBody>
        </p:sp>
        <p:sp>
          <p:nvSpPr>
            <p:cNvPr id="34" name="Google Shape;34;p9"/>
            <p:cNvSpPr/>
            <p:nvPr/>
          </p:nvSpPr>
          <p:spPr>
            <a:xfrm>
              <a:off x="4899" y="2779"/>
              <a:ext cx="126" cy="126"/>
            </a:xfrm>
            <a:prstGeom prst="ellipse">
              <a:avLst/>
            </a:prstGeom>
            <a:solidFill>
              <a:srgbClr val="CCCC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rgbClr val="000000"/>
                </a:solidFill>
                <a:latin typeface="Arial"/>
                <a:ea typeface="Arial"/>
                <a:cs typeface="Arial"/>
                <a:sym typeface="Arial"/>
              </a:endParaRPr>
            </a:p>
          </p:txBody>
        </p:sp>
        <p:sp>
          <p:nvSpPr>
            <p:cNvPr id="35" name="Google Shape;35;p9"/>
            <p:cNvSpPr/>
            <p:nvPr/>
          </p:nvSpPr>
          <p:spPr>
            <a:xfrm>
              <a:off x="5078" y="2779"/>
              <a:ext cx="126" cy="126"/>
            </a:xfrm>
            <a:prstGeom prst="ellipse">
              <a:avLst/>
            </a:prstGeom>
            <a:solidFill>
              <a:srgbClr val="CCCC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rgbClr val="000000"/>
                </a:solidFill>
                <a:latin typeface="Arial"/>
                <a:ea typeface="Arial"/>
                <a:cs typeface="Arial"/>
                <a:sym typeface="Arial"/>
              </a:endParaRPr>
            </a:p>
          </p:txBody>
        </p:sp>
        <p:sp>
          <p:nvSpPr>
            <p:cNvPr id="36" name="Google Shape;36;p9"/>
            <p:cNvSpPr/>
            <p:nvPr/>
          </p:nvSpPr>
          <p:spPr>
            <a:xfrm>
              <a:off x="5257" y="2779"/>
              <a:ext cx="126" cy="126"/>
            </a:xfrm>
            <a:prstGeom prst="ellipse">
              <a:avLst/>
            </a:prstGeom>
            <a:solidFill>
              <a:srgbClr val="D8D8E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rgbClr val="000000"/>
                </a:solidFill>
                <a:latin typeface="Arial"/>
                <a:ea typeface="Arial"/>
                <a:cs typeface="Arial"/>
                <a:sym typeface="Arial"/>
              </a:endParaRPr>
            </a:p>
          </p:txBody>
        </p:sp>
        <p:sp>
          <p:nvSpPr>
            <p:cNvPr id="37" name="Google Shape;37;p9"/>
            <p:cNvSpPr/>
            <p:nvPr/>
          </p:nvSpPr>
          <p:spPr>
            <a:xfrm>
              <a:off x="4720" y="2958"/>
              <a:ext cx="126" cy="126"/>
            </a:xfrm>
            <a:prstGeom prst="ellipse">
              <a:avLst/>
            </a:prstGeom>
            <a:solidFill>
              <a:srgbClr val="CCCC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rgbClr val="000000"/>
                </a:solidFill>
                <a:latin typeface="Arial"/>
                <a:ea typeface="Arial"/>
                <a:cs typeface="Arial"/>
                <a:sym typeface="Arial"/>
              </a:endParaRPr>
            </a:p>
          </p:txBody>
        </p:sp>
        <p:sp>
          <p:nvSpPr>
            <p:cNvPr id="38" name="Google Shape;38;p9"/>
            <p:cNvSpPr/>
            <p:nvPr/>
          </p:nvSpPr>
          <p:spPr>
            <a:xfrm>
              <a:off x="4899" y="2958"/>
              <a:ext cx="126" cy="126"/>
            </a:xfrm>
            <a:prstGeom prst="ellipse">
              <a:avLst/>
            </a:prstGeom>
            <a:solidFill>
              <a:srgbClr val="CCCC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rgbClr val="000000"/>
                </a:solidFill>
                <a:latin typeface="Arial"/>
                <a:ea typeface="Arial"/>
                <a:cs typeface="Arial"/>
                <a:sym typeface="Arial"/>
              </a:endParaRPr>
            </a:p>
          </p:txBody>
        </p:sp>
        <p:sp>
          <p:nvSpPr>
            <p:cNvPr id="39" name="Google Shape;39;p9"/>
            <p:cNvSpPr/>
            <p:nvPr/>
          </p:nvSpPr>
          <p:spPr>
            <a:xfrm>
              <a:off x="5078" y="2958"/>
              <a:ext cx="126" cy="126"/>
            </a:xfrm>
            <a:prstGeom prst="ellipse">
              <a:avLst/>
            </a:prstGeom>
            <a:solidFill>
              <a:srgbClr val="D8D8E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rgbClr val="000000"/>
                </a:solidFill>
                <a:latin typeface="Arial"/>
                <a:ea typeface="Arial"/>
                <a:cs typeface="Arial"/>
                <a:sym typeface="Arial"/>
              </a:endParaRPr>
            </a:p>
          </p:txBody>
        </p:sp>
        <p:sp>
          <p:nvSpPr>
            <p:cNvPr id="40" name="Google Shape;40;p9"/>
            <p:cNvSpPr/>
            <p:nvPr/>
          </p:nvSpPr>
          <p:spPr>
            <a:xfrm>
              <a:off x="5257" y="2958"/>
              <a:ext cx="126" cy="126"/>
            </a:xfrm>
            <a:prstGeom prst="ellipse">
              <a:avLst/>
            </a:prstGeom>
            <a:solidFill>
              <a:srgbClr val="D8D8E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rgbClr val="000000"/>
                </a:solidFill>
                <a:latin typeface="Arial"/>
                <a:ea typeface="Arial"/>
                <a:cs typeface="Arial"/>
                <a:sym typeface="Arial"/>
              </a:endParaRPr>
            </a:p>
          </p:txBody>
        </p:sp>
        <p:sp>
          <p:nvSpPr>
            <p:cNvPr id="41" name="Google Shape;41;p9"/>
            <p:cNvSpPr/>
            <p:nvPr/>
          </p:nvSpPr>
          <p:spPr>
            <a:xfrm>
              <a:off x="4899" y="3137"/>
              <a:ext cx="126" cy="126"/>
            </a:xfrm>
            <a:prstGeom prst="ellipse">
              <a:avLst/>
            </a:prstGeom>
            <a:solidFill>
              <a:srgbClr val="D8D8E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rgbClr val="000000"/>
                </a:solidFill>
                <a:latin typeface="Arial"/>
                <a:ea typeface="Arial"/>
                <a:cs typeface="Arial"/>
                <a:sym typeface="Arial"/>
              </a:endParaRPr>
            </a:p>
          </p:txBody>
        </p:sp>
        <p:sp>
          <p:nvSpPr>
            <p:cNvPr id="42" name="Google Shape;42;p9"/>
            <p:cNvSpPr/>
            <p:nvPr/>
          </p:nvSpPr>
          <p:spPr>
            <a:xfrm>
              <a:off x="5257" y="3137"/>
              <a:ext cx="126" cy="126"/>
            </a:xfrm>
            <a:prstGeom prst="ellipse">
              <a:avLst/>
            </a:prstGeom>
            <a:solidFill>
              <a:srgbClr val="D8D8E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rgbClr val="000000"/>
                </a:solidFill>
                <a:latin typeface="Arial"/>
                <a:ea typeface="Arial"/>
                <a:cs typeface="Arial"/>
                <a:sym typeface="Arial"/>
              </a:endParaRPr>
            </a:p>
          </p:txBody>
        </p:sp>
      </p:grpSp>
      <p:cxnSp>
        <p:nvCxnSpPr>
          <p:cNvPr id="43" name="Google Shape;43;p9"/>
          <p:cNvCxnSpPr/>
          <p:nvPr/>
        </p:nvCxnSpPr>
        <p:spPr>
          <a:xfrm>
            <a:off x="304800" y="2819400"/>
            <a:ext cx="8229600" cy="1587"/>
          </a:xfrm>
          <a:prstGeom prst="straightConnector1">
            <a:avLst/>
          </a:prstGeom>
          <a:noFill/>
          <a:ln w="9525" cap="flat" cmpd="sng">
            <a:solidFill>
              <a:srgbClr val="000000"/>
            </a:solidFill>
            <a:prstDash val="solid"/>
            <a:miter lim="800000"/>
            <a:headEnd type="none" w="med" len="med"/>
            <a:tailEnd type="none" w="med" len="med"/>
          </a:ln>
        </p:spPr>
      </p:cxnSp>
      <p:sp>
        <p:nvSpPr>
          <p:cNvPr id="44" name="Google Shape;44;p9"/>
          <p:cNvSpPr txBox="1">
            <a:spLocks noGrp="1"/>
          </p:cNvSpPr>
          <p:nvPr>
            <p:ph type="body" idx="1"/>
          </p:nvPr>
        </p:nvSpPr>
        <p:spPr>
          <a:xfrm>
            <a:off x="457200" y="1604962"/>
            <a:ext cx="8228012" cy="4524375"/>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700"/>
              </a:spcBef>
              <a:spcAft>
                <a:spcPts val="0"/>
              </a:spcAft>
              <a:buSzPts val="1400"/>
              <a:buNone/>
              <a:defRPr sz="3000" b="0" i="0" u="none" strike="noStrike" cap="none">
                <a:solidFill>
                  <a:srgbClr val="000000"/>
                </a:solidFill>
                <a:latin typeface="Arial"/>
                <a:ea typeface="Arial"/>
                <a:cs typeface="Arial"/>
                <a:sym typeface="Arial"/>
              </a:defRPr>
            </a:lvl1pPr>
            <a:lvl2pPr marL="914400" marR="0" lvl="1" indent="-228600" algn="l" rtl="0">
              <a:lnSpc>
                <a:spcPct val="100000"/>
              </a:lnSpc>
              <a:spcBef>
                <a:spcPts val="600"/>
              </a:spcBef>
              <a:spcAft>
                <a:spcPts val="0"/>
              </a:spcAft>
              <a:buSzPts val="1400"/>
              <a:buNone/>
              <a:defRPr sz="2600" b="0" i="0" u="none" strike="noStrike" cap="none">
                <a:solidFill>
                  <a:srgbClr val="000000"/>
                </a:solidFill>
                <a:latin typeface="Arial"/>
                <a:ea typeface="Arial"/>
                <a:cs typeface="Arial"/>
                <a:sym typeface="Arial"/>
              </a:defRPr>
            </a:lvl2pPr>
            <a:lvl3pPr marL="1371600" marR="0" lvl="2" indent="-228600" algn="l" rtl="0">
              <a:lnSpc>
                <a:spcPct val="100000"/>
              </a:lnSpc>
              <a:spcBef>
                <a:spcPts val="500"/>
              </a:spcBef>
              <a:spcAft>
                <a:spcPts val="0"/>
              </a:spcAft>
              <a:buSzPts val="1400"/>
              <a:buNone/>
              <a:defRPr sz="2300" b="0" i="0" u="none" strike="noStrike" cap="none">
                <a:solidFill>
                  <a:srgbClr val="000000"/>
                </a:solidFill>
                <a:latin typeface="Arial"/>
                <a:ea typeface="Arial"/>
                <a:cs typeface="Arial"/>
                <a:sym typeface="Arial"/>
              </a:defRPr>
            </a:lvl3pPr>
            <a:lvl4pPr marL="1828800" marR="0" lvl="3" indent="-228600" algn="l" rtl="0">
              <a:lnSpc>
                <a:spcPct val="100000"/>
              </a:lnSpc>
              <a:spcBef>
                <a:spcPts val="500"/>
              </a:spcBef>
              <a:spcAft>
                <a:spcPts val="0"/>
              </a:spcAft>
              <a:buSzPts val="1400"/>
              <a:buNone/>
              <a:defRPr sz="2000" b="0" i="0" u="none" strike="noStrike" cap="none">
                <a:solidFill>
                  <a:srgbClr val="000000"/>
                </a:solidFill>
                <a:latin typeface="Arial"/>
                <a:ea typeface="Arial"/>
                <a:cs typeface="Arial"/>
                <a:sym typeface="Arial"/>
              </a:defRPr>
            </a:lvl4pPr>
            <a:lvl5pPr marL="2286000" marR="0" lvl="4" indent="-228600" algn="l" rtl="0">
              <a:lnSpc>
                <a:spcPct val="100000"/>
              </a:lnSpc>
              <a:spcBef>
                <a:spcPts val="500"/>
              </a:spcBef>
              <a:spcAft>
                <a:spcPts val="0"/>
              </a:spcAft>
              <a:buSzPts val="1400"/>
              <a:buNone/>
              <a:defRPr sz="2000" b="0" i="0" u="none" strike="noStrike" cap="none">
                <a:solidFill>
                  <a:srgbClr val="000000"/>
                </a:solidFill>
                <a:latin typeface="Arial"/>
                <a:ea typeface="Arial"/>
                <a:cs typeface="Arial"/>
                <a:sym typeface="Arial"/>
              </a:defRPr>
            </a:lvl5pPr>
            <a:lvl6pPr marL="2743200" marR="0" lvl="5" indent="-228600" algn="l" rtl="0">
              <a:lnSpc>
                <a:spcPct val="100000"/>
              </a:lnSpc>
              <a:spcBef>
                <a:spcPts val="500"/>
              </a:spcBef>
              <a:spcAft>
                <a:spcPts val="0"/>
              </a:spcAft>
              <a:buSzPts val="1400"/>
              <a:buNone/>
              <a:defRPr sz="2000" b="0" i="0" u="none" strike="noStrike" cap="none">
                <a:solidFill>
                  <a:srgbClr val="000000"/>
                </a:solidFill>
                <a:latin typeface="Arial"/>
                <a:ea typeface="Arial"/>
                <a:cs typeface="Arial"/>
                <a:sym typeface="Arial"/>
              </a:defRPr>
            </a:lvl6pPr>
            <a:lvl7pPr marL="3200400" marR="0" lvl="6" indent="-228600" algn="l" rtl="0">
              <a:lnSpc>
                <a:spcPct val="100000"/>
              </a:lnSpc>
              <a:spcBef>
                <a:spcPts val="500"/>
              </a:spcBef>
              <a:spcAft>
                <a:spcPts val="0"/>
              </a:spcAft>
              <a:buSzPts val="1400"/>
              <a:buNone/>
              <a:defRPr sz="2000" b="0" i="0" u="none" strike="noStrike" cap="none">
                <a:solidFill>
                  <a:srgbClr val="000000"/>
                </a:solidFill>
                <a:latin typeface="Arial"/>
                <a:ea typeface="Arial"/>
                <a:cs typeface="Arial"/>
                <a:sym typeface="Arial"/>
              </a:defRPr>
            </a:lvl7pPr>
            <a:lvl8pPr marL="3657600" marR="0" lvl="7" indent="-228600" algn="l" rtl="0">
              <a:lnSpc>
                <a:spcPct val="100000"/>
              </a:lnSpc>
              <a:spcBef>
                <a:spcPts val="500"/>
              </a:spcBef>
              <a:spcAft>
                <a:spcPts val="0"/>
              </a:spcAft>
              <a:buSzPts val="1400"/>
              <a:buNone/>
              <a:defRPr sz="2000" b="0" i="0" u="none" strike="noStrike" cap="none">
                <a:solidFill>
                  <a:srgbClr val="000000"/>
                </a:solidFill>
                <a:latin typeface="Arial"/>
                <a:ea typeface="Arial"/>
                <a:cs typeface="Arial"/>
                <a:sym typeface="Arial"/>
              </a:defRPr>
            </a:lvl8pPr>
            <a:lvl9pPr marL="4114800" marR="0" lvl="8" indent="-228600" algn="l" rtl="0">
              <a:lnSpc>
                <a:spcPct val="100000"/>
              </a:lnSpc>
              <a:spcBef>
                <a:spcPts val="500"/>
              </a:spcBef>
              <a:spcAft>
                <a:spcPts val="0"/>
              </a:spcAft>
              <a:buSzPts val="1400"/>
              <a:buNone/>
              <a:defRPr sz="20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1"/>
        <p:cNvGrpSpPr/>
        <p:nvPr/>
      </p:nvGrpSpPr>
      <p:grpSpPr>
        <a:xfrm>
          <a:off x="0" y="0"/>
          <a:ext cx="0" cy="0"/>
          <a:chOff x="0" y="0"/>
          <a:chExt cx="0" cy="0"/>
        </a:xfrm>
      </p:grpSpPr>
      <p:cxnSp>
        <p:nvCxnSpPr>
          <p:cNvPr id="52" name="Google Shape;52;p11"/>
          <p:cNvCxnSpPr/>
          <p:nvPr/>
        </p:nvCxnSpPr>
        <p:spPr>
          <a:xfrm>
            <a:off x="7962900" y="152400"/>
            <a:ext cx="1587" cy="1524000"/>
          </a:xfrm>
          <a:prstGeom prst="straightConnector1">
            <a:avLst/>
          </a:prstGeom>
          <a:noFill/>
          <a:ln w="9525" cap="flat" cmpd="sng">
            <a:solidFill>
              <a:srgbClr val="000000"/>
            </a:solidFill>
            <a:prstDash val="solid"/>
            <a:miter lim="800000"/>
            <a:headEnd type="none" w="med" len="med"/>
            <a:tailEnd type="none" w="med" len="med"/>
          </a:ln>
        </p:spPr>
      </p:cxnSp>
      <p:sp>
        <p:nvSpPr>
          <p:cNvPr id="53" name="Google Shape;53;p11"/>
          <p:cNvSpPr txBox="1">
            <a:spLocks noGrp="1"/>
          </p:cNvSpPr>
          <p:nvPr>
            <p:ph type="title"/>
          </p:nvPr>
        </p:nvSpPr>
        <p:spPr>
          <a:xfrm>
            <a:off x="457200" y="122237"/>
            <a:ext cx="7542212" cy="1293812"/>
          </a:xfrm>
          <a:prstGeom prst="rect">
            <a:avLst/>
          </a:prstGeom>
          <a:noFill/>
          <a:ln>
            <a:noFill/>
          </a:ln>
        </p:spPr>
        <p:txBody>
          <a:bodyPr spcFirstLastPara="1" wrap="square" lIns="90000" tIns="46800" rIns="90000" bIns="46800" anchor="b" anchorCtr="0">
            <a:noAutofit/>
          </a:bodyPr>
          <a:lstStyle>
            <a:lvl1pPr marR="0" lvl="0" algn="l" rtl="0">
              <a:lnSpc>
                <a:spcPct val="100000"/>
              </a:lnSpc>
              <a:spcBef>
                <a:spcPts val="0"/>
              </a:spcBef>
              <a:spcAft>
                <a:spcPts val="0"/>
              </a:spcAft>
              <a:buSzPts val="1400"/>
              <a:buNone/>
              <a:defRPr sz="3900" b="1" i="0" u="none" strike="noStrike" cap="none">
                <a:solidFill>
                  <a:srgbClr val="330066"/>
                </a:solidFill>
                <a:latin typeface="Arial"/>
                <a:ea typeface="Arial"/>
                <a:cs typeface="Arial"/>
                <a:sym typeface="Arial"/>
              </a:defRPr>
            </a:lvl1pPr>
            <a:lvl2pPr marR="0" lvl="1" algn="l" rtl="0">
              <a:lnSpc>
                <a:spcPct val="100000"/>
              </a:lnSpc>
              <a:spcBef>
                <a:spcPts val="0"/>
              </a:spcBef>
              <a:spcAft>
                <a:spcPts val="0"/>
              </a:spcAft>
              <a:buSzPts val="1400"/>
              <a:buNone/>
              <a:defRPr sz="3900" b="1" i="0" u="none" strike="noStrike" cap="none">
                <a:solidFill>
                  <a:srgbClr val="330066"/>
                </a:solidFill>
                <a:latin typeface="Arial"/>
                <a:ea typeface="Arial"/>
                <a:cs typeface="Arial"/>
                <a:sym typeface="Arial"/>
              </a:defRPr>
            </a:lvl2pPr>
            <a:lvl3pPr marR="0" lvl="2" algn="l" rtl="0">
              <a:lnSpc>
                <a:spcPct val="100000"/>
              </a:lnSpc>
              <a:spcBef>
                <a:spcPts val="0"/>
              </a:spcBef>
              <a:spcAft>
                <a:spcPts val="0"/>
              </a:spcAft>
              <a:buSzPts val="1400"/>
              <a:buNone/>
              <a:defRPr sz="3900" b="1" i="0" u="none" strike="noStrike" cap="none">
                <a:solidFill>
                  <a:srgbClr val="330066"/>
                </a:solidFill>
                <a:latin typeface="Arial"/>
                <a:ea typeface="Arial"/>
                <a:cs typeface="Arial"/>
                <a:sym typeface="Arial"/>
              </a:defRPr>
            </a:lvl3pPr>
            <a:lvl4pPr marR="0" lvl="3" algn="l" rtl="0">
              <a:lnSpc>
                <a:spcPct val="100000"/>
              </a:lnSpc>
              <a:spcBef>
                <a:spcPts val="0"/>
              </a:spcBef>
              <a:spcAft>
                <a:spcPts val="0"/>
              </a:spcAft>
              <a:buSzPts val="1400"/>
              <a:buNone/>
              <a:defRPr sz="3900" b="1" i="0" u="none" strike="noStrike" cap="none">
                <a:solidFill>
                  <a:srgbClr val="330066"/>
                </a:solidFill>
                <a:latin typeface="Arial"/>
                <a:ea typeface="Arial"/>
                <a:cs typeface="Arial"/>
                <a:sym typeface="Arial"/>
              </a:defRPr>
            </a:lvl4pPr>
            <a:lvl5pPr marR="0" lvl="4" algn="l" rtl="0">
              <a:lnSpc>
                <a:spcPct val="100000"/>
              </a:lnSpc>
              <a:spcBef>
                <a:spcPts val="0"/>
              </a:spcBef>
              <a:spcAft>
                <a:spcPts val="0"/>
              </a:spcAft>
              <a:buSzPts val="1400"/>
              <a:buNone/>
              <a:defRPr sz="3900" b="1" i="0" u="none" strike="noStrike" cap="none">
                <a:solidFill>
                  <a:srgbClr val="330066"/>
                </a:solidFill>
                <a:latin typeface="Arial"/>
                <a:ea typeface="Arial"/>
                <a:cs typeface="Arial"/>
                <a:sym typeface="Arial"/>
              </a:defRPr>
            </a:lvl5pPr>
            <a:lvl6pPr marR="0" lvl="5" algn="l" rtl="0">
              <a:lnSpc>
                <a:spcPct val="100000"/>
              </a:lnSpc>
              <a:spcBef>
                <a:spcPts val="0"/>
              </a:spcBef>
              <a:spcAft>
                <a:spcPts val="0"/>
              </a:spcAft>
              <a:buSzPts val="1400"/>
              <a:buNone/>
              <a:defRPr sz="3900" b="1" i="0" u="none" strike="noStrike" cap="none">
                <a:solidFill>
                  <a:srgbClr val="330066"/>
                </a:solidFill>
                <a:latin typeface="Arial"/>
                <a:ea typeface="Arial"/>
                <a:cs typeface="Arial"/>
                <a:sym typeface="Arial"/>
              </a:defRPr>
            </a:lvl6pPr>
            <a:lvl7pPr marR="0" lvl="6" algn="l" rtl="0">
              <a:lnSpc>
                <a:spcPct val="100000"/>
              </a:lnSpc>
              <a:spcBef>
                <a:spcPts val="0"/>
              </a:spcBef>
              <a:spcAft>
                <a:spcPts val="0"/>
              </a:spcAft>
              <a:buSzPts val="1400"/>
              <a:buNone/>
              <a:defRPr sz="3900" b="1" i="0" u="none" strike="noStrike" cap="none">
                <a:solidFill>
                  <a:srgbClr val="330066"/>
                </a:solidFill>
                <a:latin typeface="Arial"/>
                <a:ea typeface="Arial"/>
                <a:cs typeface="Arial"/>
                <a:sym typeface="Arial"/>
              </a:defRPr>
            </a:lvl7pPr>
            <a:lvl8pPr marR="0" lvl="7" algn="l" rtl="0">
              <a:lnSpc>
                <a:spcPct val="100000"/>
              </a:lnSpc>
              <a:spcBef>
                <a:spcPts val="0"/>
              </a:spcBef>
              <a:spcAft>
                <a:spcPts val="0"/>
              </a:spcAft>
              <a:buSzPts val="1400"/>
              <a:buNone/>
              <a:defRPr sz="3900" b="1" i="0" u="none" strike="noStrike" cap="none">
                <a:solidFill>
                  <a:srgbClr val="330066"/>
                </a:solidFill>
                <a:latin typeface="Arial"/>
                <a:ea typeface="Arial"/>
                <a:cs typeface="Arial"/>
                <a:sym typeface="Arial"/>
              </a:defRPr>
            </a:lvl8pPr>
            <a:lvl9pPr marR="0" lvl="8" algn="l" rtl="0">
              <a:lnSpc>
                <a:spcPct val="100000"/>
              </a:lnSpc>
              <a:spcBef>
                <a:spcPts val="0"/>
              </a:spcBef>
              <a:spcAft>
                <a:spcPts val="0"/>
              </a:spcAft>
              <a:buSzPts val="1400"/>
              <a:buNone/>
              <a:defRPr sz="3900" b="1" i="0" u="none" strike="noStrike" cap="none">
                <a:solidFill>
                  <a:srgbClr val="330066"/>
                </a:solidFill>
                <a:latin typeface="Arial"/>
                <a:ea typeface="Arial"/>
                <a:cs typeface="Arial"/>
                <a:sym typeface="Arial"/>
              </a:defRPr>
            </a:lvl9pPr>
          </a:lstStyle>
          <a:p>
            <a:endParaRPr/>
          </a:p>
        </p:txBody>
      </p:sp>
      <p:sp>
        <p:nvSpPr>
          <p:cNvPr id="54" name="Google Shape;54;p11"/>
          <p:cNvSpPr txBox="1">
            <a:spLocks noGrp="1"/>
          </p:cNvSpPr>
          <p:nvPr>
            <p:ph type="body" idx="1"/>
          </p:nvPr>
        </p:nvSpPr>
        <p:spPr>
          <a:xfrm>
            <a:off x="457200" y="1719262"/>
            <a:ext cx="8228012" cy="4410075"/>
          </a:xfrm>
          <a:prstGeom prst="rect">
            <a:avLst/>
          </a:prstGeom>
          <a:noFill/>
          <a:ln>
            <a:noFill/>
          </a:ln>
        </p:spPr>
        <p:txBody>
          <a:bodyPr spcFirstLastPara="1" wrap="square" lIns="90000" tIns="46800" rIns="90000" bIns="46800" anchor="t" anchorCtr="0">
            <a:noAutofit/>
          </a:bodyPr>
          <a:lstStyle>
            <a:lvl1pPr marL="457200" marR="0" lvl="0" indent="-228600" algn="l" rtl="0">
              <a:lnSpc>
                <a:spcPct val="100000"/>
              </a:lnSpc>
              <a:spcBef>
                <a:spcPts val="700"/>
              </a:spcBef>
              <a:spcAft>
                <a:spcPts val="0"/>
              </a:spcAft>
              <a:buSzPts val="1400"/>
              <a:buNone/>
              <a:defRPr sz="3000" b="0" i="0" u="none" strike="noStrike" cap="none">
                <a:solidFill>
                  <a:srgbClr val="000000"/>
                </a:solidFill>
                <a:latin typeface="Arial"/>
                <a:ea typeface="Arial"/>
                <a:cs typeface="Arial"/>
                <a:sym typeface="Arial"/>
              </a:defRPr>
            </a:lvl1pPr>
            <a:lvl2pPr marL="914400" marR="0" lvl="1" indent="-228600" algn="l" rtl="0">
              <a:lnSpc>
                <a:spcPct val="100000"/>
              </a:lnSpc>
              <a:spcBef>
                <a:spcPts val="600"/>
              </a:spcBef>
              <a:spcAft>
                <a:spcPts val="0"/>
              </a:spcAft>
              <a:buSzPts val="1400"/>
              <a:buNone/>
              <a:defRPr sz="2600" b="0" i="0" u="none" strike="noStrike" cap="none">
                <a:solidFill>
                  <a:srgbClr val="000000"/>
                </a:solidFill>
                <a:latin typeface="Arial"/>
                <a:ea typeface="Arial"/>
                <a:cs typeface="Arial"/>
                <a:sym typeface="Arial"/>
              </a:defRPr>
            </a:lvl2pPr>
            <a:lvl3pPr marL="1371600" marR="0" lvl="2" indent="-228600" algn="l" rtl="0">
              <a:lnSpc>
                <a:spcPct val="100000"/>
              </a:lnSpc>
              <a:spcBef>
                <a:spcPts val="500"/>
              </a:spcBef>
              <a:spcAft>
                <a:spcPts val="0"/>
              </a:spcAft>
              <a:buSzPts val="1400"/>
              <a:buNone/>
              <a:defRPr sz="2300" b="0" i="0" u="none" strike="noStrike" cap="none">
                <a:solidFill>
                  <a:srgbClr val="000000"/>
                </a:solidFill>
                <a:latin typeface="Arial"/>
                <a:ea typeface="Arial"/>
                <a:cs typeface="Arial"/>
                <a:sym typeface="Arial"/>
              </a:defRPr>
            </a:lvl3pPr>
            <a:lvl4pPr marL="1828800" marR="0" lvl="3" indent="-228600" algn="l" rtl="0">
              <a:lnSpc>
                <a:spcPct val="100000"/>
              </a:lnSpc>
              <a:spcBef>
                <a:spcPts val="500"/>
              </a:spcBef>
              <a:spcAft>
                <a:spcPts val="0"/>
              </a:spcAft>
              <a:buSzPts val="1400"/>
              <a:buNone/>
              <a:defRPr sz="2000" b="0" i="0" u="none" strike="noStrike" cap="none">
                <a:solidFill>
                  <a:srgbClr val="000000"/>
                </a:solidFill>
                <a:latin typeface="Arial"/>
                <a:ea typeface="Arial"/>
                <a:cs typeface="Arial"/>
                <a:sym typeface="Arial"/>
              </a:defRPr>
            </a:lvl4pPr>
            <a:lvl5pPr marL="2286000" marR="0" lvl="4" indent="-228600" algn="l" rtl="0">
              <a:lnSpc>
                <a:spcPct val="100000"/>
              </a:lnSpc>
              <a:spcBef>
                <a:spcPts val="500"/>
              </a:spcBef>
              <a:spcAft>
                <a:spcPts val="0"/>
              </a:spcAft>
              <a:buSzPts val="1400"/>
              <a:buNone/>
              <a:defRPr sz="2000" b="0" i="0" u="none" strike="noStrike" cap="none">
                <a:solidFill>
                  <a:srgbClr val="000000"/>
                </a:solidFill>
                <a:latin typeface="Arial"/>
                <a:ea typeface="Arial"/>
                <a:cs typeface="Arial"/>
                <a:sym typeface="Arial"/>
              </a:defRPr>
            </a:lvl5pPr>
            <a:lvl6pPr marL="2743200" marR="0" lvl="5" indent="-228600" algn="l" rtl="0">
              <a:lnSpc>
                <a:spcPct val="100000"/>
              </a:lnSpc>
              <a:spcBef>
                <a:spcPts val="500"/>
              </a:spcBef>
              <a:spcAft>
                <a:spcPts val="0"/>
              </a:spcAft>
              <a:buSzPts val="1400"/>
              <a:buNone/>
              <a:defRPr sz="2000" b="0" i="0" u="none" strike="noStrike" cap="none">
                <a:solidFill>
                  <a:srgbClr val="000000"/>
                </a:solidFill>
                <a:latin typeface="Arial"/>
                <a:ea typeface="Arial"/>
                <a:cs typeface="Arial"/>
                <a:sym typeface="Arial"/>
              </a:defRPr>
            </a:lvl6pPr>
            <a:lvl7pPr marL="3200400" marR="0" lvl="6" indent="-228600" algn="l" rtl="0">
              <a:lnSpc>
                <a:spcPct val="100000"/>
              </a:lnSpc>
              <a:spcBef>
                <a:spcPts val="500"/>
              </a:spcBef>
              <a:spcAft>
                <a:spcPts val="0"/>
              </a:spcAft>
              <a:buSzPts val="1400"/>
              <a:buNone/>
              <a:defRPr sz="2000" b="0" i="0" u="none" strike="noStrike" cap="none">
                <a:solidFill>
                  <a:srgbClr val="000000"/>
                </a:solidFill>
                <a:latin typeface="Arial"/>
                <a:ea typeface="Arial"/>
                <a:cs typeface="Arial"/>
                <a:sym typeface="Arial"/>
              </a:defRPr>
            </a:lvl7pPr>
            <a:lvl8pPr marL="3657600" marR="0" lvl="7" indent="-228600" algn="l" rtl="0">
              <a:lnSpc>
                <a:spcPct val="100000"/>
              </a:lnSpc>
              <a:spcBef>
                <a:spcPts val="500"/>
              </a:spcBef>
              <a:spcAft>
                <a:spcPts val="0"/>
              </a:spcAft>
              <a:buSzPts val="1400"/>
              <a:buNone/>
              <a:defRPr sz="2000" b="0" i="0" u="none" strike="noStrike" cap="none">
                <a:solidFill>
                  <a:srgbClr val="000000"/>
                </a:solidFill>
                <a:latin typeface="Arial"/>
                <a:ea typeface="Arial"/>
                <a:cs typeface="Arial"/>
                <a:sym typeface="Arial"/>
              </a:defRPr>
            </a:lvl8pPr>
            <a:lvl9pPr marL="4114800" marR="0" lvl="8" indent="-228600" algn="l" rtl="0">
              <a:lnSpc>
                <a:spcPct val="100000"/>
              </a:lnSpc>
              <a:spcBef>
                <a:spcPts val="500"/>
              </a:spcBef>
              <a:spcAft>
                <a:spcPts val="0"/>
              </a:spcAft>
              <a:buSzPts val="1400"/>
              <a:buNone/>
              <a:defRPr sz="2000" b="0" i="0" u="none" strike="noStrike" cap="none">
                <a:solidFill>
                  <a:srgbClr val="000000"/>
                </a:solidFill>
                <a:latin typeface="Arial"/>
                <a:ea typeface="Arial"/>
                <a:cs typeface="Arial"/>
                <a:sym typeface="Arial"/>
              </a:defRPr>
            </a:lvl9pPr>
          </a:lstStyle>
          <a:p>
            <a:endParaRPr/>
          </a:p>
        </p:txBody>
      </p:sp>
      <p:sp>
        <p:nvSpPr>
          <p:cNvPr id="55" name="Google Shape;55;p11"/>
          <p:cNvSpPr txBox="1">
            <a:spLocks noGrp="1"/>
          </p:cNvSpPr>
          <p:nvPr>
            <p:ph type="dt" idx="10"/>
          </p:nvPr>
        </p:nvSpPr>
        <p:spPr>
          <a:xfrm>
            <a:off x="457200" y="6248400"/>
            <a:ext cx="2132012" cy="455612"/>
          </a:xfrm>
          <a:prstGeom prst="rect">
            <a:avLst/>
          </a:prstGeom>
          <a:noFill/>
          <a:ln>
            <a:noFill/>
          </a:ln>
        </p:spPr>
        <p:txBody>
          <a:bodyPr spcFirstLastPara="1" wrap="square" lIns="90000" tIns="46800" rIns="90000" bIns="46800" anchor="t" anchorCtr="0">
            <a:noAutofit/>
          </a:bodyPr>
          <a:lstStyle>
            <a:lvl1pPr marR="0" lvl="0" algn="l" rtl="0">
              <a:lnSpc>
                <a:spcPct val="100000"/>
              </a:lnSpc>
              <a:spcBef>
                <a:spcPts val="0"/>
              </a:spcBef>
              <a:spcAft>
                <a:spcPts val="0"/>
              </a:spcAft>
              <a:buSzPts val="1400"/>
              <a:buNone/>
              <a:defRPr sz="1800" b="0" i="0" u="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56" name="Google Shape;56;p11"/>
          <p:cNvSpPr txBox="1">
            <a:spLocks noGrp="1"/>
          </p:cNvSpPr>
          <p:nvPr>
            <p:ph type="ftr" idx="11"/>
          </p:nvPr>
        </p:nvSpPr>
        <p:spPr>
          <a:xfrm>
            <a:off x="3124200" y="6248400"/>
            <a:ext cx="2894012" cy="455612"/>
          </a:xfrm>
          <a:prstGeom prst="rect">
            <a:avLst/>
          </a:prstGeom>
          <a:noFill/>
          <a:ln>
            <a:noFill/>
          </a:ln>
        </p:spPr>
        <p:txBody>
          <a:bodyPr spcFirstLastPara="1" wrap="square" lIns="90000" tIns="46800" rIns="90000" bIns="46800" anchor="t" anchorCtr="0">
            <a:noAutofit/>
          </a:bodyPr>
          <a:lstStyle>
            <a:lvl1pPr marR="0" lvl="0" algn="l" rtl="0">
              <a:lnSpc>
                <a:spcPct val="100000"/>
              </a:lnSpc>
              <a:spcBef>
                <a:spcPts val="0"/>
              </a:spcBef>
              <a:spcAft>
                <a:spcPts val="0"/>
              </a:spcAft>
              <a:buSzPts val="1400"/>
              <a:buNone/>
              <a:defRPr sz="1800" b="0" i="0" u="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57" name="Google Shape;57;p11"/>
          <p:cNvSpPr txBox="1">
            <a:spLocks noGrp="1"/>
          </p:cNvSpPr>
          <p:nvPr>
            <p:ph type="sldNum" idx="12"/>
          </p:nvPr>
        </p:nvSpPr>
        <p:spPr>
          <a:xfrm>
            <a:off x="6553200" y="6248400"/>
            <a:ext cx="2132012" cy="455612"/>
          </a:xfrm>
          <a:prstGeom prst="rect">
            <a:avLst/>
          </a:prstGeom>
          <a:noFill/>
          <a:ln>
            <a:noFill/>
          </a:ln>
        </p:spPr>
        <p:txBody>
          <a:bodyPr spcFirstLastPara="1" wrap="square" lIns="90000" tIns="46800" rIns="90000" bIns="468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sz="1400"/>
          </a:p>
        </p:txBody>
      </p:sp>
      <p:grpSp>
        <p:nvGrpSpPr>
          <p:cNvPr id="58" name="Google Shape;58;p11"/>
          <p:cNvGrpSpPr/>
          <p:nvPr/>
        </p:nvGrpSpPr>
        <p:grpSpPr>
          <a:xfrm>
            <a:off x="8153400" y="152400"/>
            <a:ext cx="790575" cy="1293812"/>
            <a:chOff x="5136" y="96"/>
            <a:chExt cx="498" cy="815"/>
          </a:xfrm>
        </p:grpSpPr>
        <p:sp>
          <p:nvSpPr>
            <p:cNvPr id="59" name="Google Shape;59;p11"/>
            <p:cNvSpPr/>
            <p:nvPr/>
          </p:nvSpPr>
          <p:spPr>
            <a:xfrm>
              <a:off x="5136" y="96"/>
              <a:ext cx="75" cy="75"/>
            </a:xfrm>
            <a:prstGeom prst="ellipse">
              <a:avLst/>
            </a:prstGeom>
            <a:solidFill>
              <a:srgbClr val="3300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rgbClr val="000000"/>
                </a:solidFill>
                <a:latin typeface="Arial"/>
                <a:ea typeface="Arial"/>
                <a:cs typeface="Arial"/>
                <a:sym typeface="Arial"/>
              </a:endParaRPr>
            </a:p>
          </p:txBody>
        </p:sp>
        <p:sp>
          <p:nvSpPr>
            <p:cNvPr id="60" name="Google Shape;60;p11"/>
            <p:cNvSpPr/>
            <p:nvPr/>
          </p:nvSpPr>
          <p:spPr>
            <a:xfrm>
              <a:off x="5242" y="96"/>
              <a:ext cx="75" cy="75"/>
            </a:xfrm>
            <a:prstGeom prst="ellipse">
              <a:avLst/>
            </a:prstGeom>
            <a:solidFill>
              <a:srgbClr val="3300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rgbClr val="000000"/>
                </a:solidFill>
                <a:latin typeface="Arial"/>
                <a:ea typeface="Arial"/>
                <a:cs typeface="Arial"/>
                <a:sym typeface="Arial"/>
              </a:endParaRPr>
            </a:p>
          </p:txBody>
        </p:sp>
        <p:sp>
          <p:nvSpPr>
            <p:cNvPr id="61" name="Google Shape;61;p11"/>
            <p:cNvSpPr/>
            <p:nvPr/>
          </p:nvSpPr>
          <p:spPr>
            <a:xfrm>
              <a:off x="5348" y="96"/>
              <a:ext cx="75" cy="75"/>
            </a:xfrm>
            <a:prstGeom prst="ellipse">
              <a:avLst/>
            </a:prstGeom>
            <a:solidFill>
              <a:srgbClr val="3300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rgbClr val="000000"/>
                </a:solidFill>
                <a:latin typeface="Arial"/>
                <a:ea typeface="Arial"/>
                <a:cs typeface="Arial"/>
                <a:sym typeface="Arial"/>
              </a:endParaRPr>
            </a:p>
          </p:txBody>
        </p:sp>
        <p:sp>
          <p:nvSpPr>
            <p:cNvPr id="62" name="Google Shape;62;p11"/>
            <p:cNvSpPr/>
            <p:nvPr/>
          </p:nvSpPr>
          <p:spPr>
            <a:xfrm>
              <a:off x="5136" y="202"/>
              <a:ext cx="75" cy="75"/>
            </a:xfrm>
            <a:prstGeom prst="ellipse">
              <a:avLst/>
            </a:prstGeom>
            <a:solidFill>
              <a:srgbClr val="3300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rgbClr val="000000"/>
                </a:solidFill>
                <a:latin typeface="Arial"/>
                <a:ea typeface="Arial"/>
                <a:cs typeface="Arial"/>
                <a:sym typeface="Arial"/>
              </a:endParaRPr>
            </a:p>
          </p:txBody>
        </p:sp>
        <p:sp>
          <p:nvSpPr>
            <p:cNvPr id="63" name="Google Shape;63;p11"/>
            <p:cNvSpPr/>
            <p:nvPr/>
          </p:nvSpPr>
          <p:spPr>
            <a:xfrm>
              <a:off x="5242" y="202"/>
              <a:ext cx="75" cy="75"/>
            </a:xfrm>
            <a:prstGeom prst="ellipse">
              <a:avLst/>
            </a:prstGeom>
            <a:solidFill>
              <a:srgbClr val="3300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rgbClr val="000000"/>
                </a:solidFill>
                <a:latin typeface="Arial"/>
                <a:ea typeface="Arial"/>
                <a:cs typeface="Arial"/>
                <a:sym typeface="Arial"/>
              </a:endParaRPr>
            </a:p>
          </p:txBody>
        </p:sp>
        <p:sp>
          <p:nvSpPr>
            <p:cNvPr id="64" name="Google Shape;64;p11"/>
            <p:cNvSpPr/>
            <p:nvPr/>
          </p:nvSpPr>
          <p:spPr>
            <a:xfrm>
              <a:off x="5348" y="202"/>
              <a:ext cx="75" cy="75"/>
            </a:xfrm>
            <a:prstGeom prst="ellipse">
              <a:avLst/>
            </a:prstGeom>
            <a:solidFill>
              <a:srgbClr val="3300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rgbClr val="000000"/>
                </a:solidFill>
                <a:latin typeface="Arial"/>
                <a:ea typeface="Arial"/>
                <a:cs typeface="Arial"/>
                <a:sym typeface="Arial"/>
              </a:endParaRPr>
            </a:p>
          </p:txBody>
        </p:sp>
        <p:sp>
          <p:nvSpPr>
            <p:cNvPr id="65" name="Google Shape;65;p11"/>
            <p:cNvSpPr/>
            <p:nvPr/>
          </p:nvSpPr>
          <p:spPr>
            <a:xfrm>
              <a:off x="5453" y="202"/>
              <a:ext cx="75" cy="75"/>
            </a:xfrm>
            <a:prstGeom prst="ellipse">
              <a:avLst/>
            </a:prstGeom>
            <a:solidFill>
              <a:srgbClr val="66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rgbClr val="000000"/>
                </a:solidFill>
                <a:latin typeface="Arial"/>
                <a:ea typeface="Arial"/>
                <a:cs typeface="Arial"/>
                <a:sym typeface="Arial"/>
              </a:endParaRPr>
            </a:p>
          </p:txBody>
        </p:sp>
        <p:sp>
          <p:nvSpPr>
            <p:cNvPr id="66" name="Google Shape;66;p11"/>
            <p:cNvSpPr/>
            <p:nvPr/>
          </p:nvSpPr>
          <p:spPr>
            <a:xfrm>
              <a:off x="5136" y="308"/>
              <a:ext cx="75" cy="75"/>
            </a:xfrm>
            <a:prstGeom prst="ellipse">
              <a:avLst/>
            </a:prstGeom>
            <a:solidFill>
              <a:srgbClr val="3300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rgbClr val="000000"/>
                </a:solidFill>
                <a:latin typeface="Arial"/>
                <a:ea typeface="Arial"/>
                <a:cs typeface="Arial"/>
                <a:sym typeface="Arial"/>
              </a:endParaRPr>
            </a:p>
          </p:txBody>
        </p:sp>
        <p:sp>
          <p:nvSpPr>
            <p:cNvPr id="67" name="Google Shape;67;p11"/>
            <p:cNvSpPr/>
            <p:nvPr/>
          </p:nvSpPr>
          <p:spPr>
            <a:xfrm>
              <a:off x="5242" y="308"/>
              <a:ext cx="75" cy="75"/>
            </a:xfrm>
            <a:prstGeom prst="ellipse">
              <a:avLst/>
            </a:prstGeom>
            <a:solidFill>
              <a:srgbClr val="3300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rgbClr val="000000"/>
                </a:solidFill>
                <a:latin typeface="Arial"/>
                <a:ea typeface="Arial"/>
                <a:cs typeface="Arial"/>
                <a:sym typeface="Arial"/>
              </a:endParaRPr>
            </a:p>
          </p:txBody>
        </p:sp>
        <p:sp>
          <p:nvSpPr>
            <p:cNvPr id="68" name="Google Shape;68;p11"/>
            <p:cNvSpPr/>
            <p:nvPr/>
          </p:nvSpPr>
          <p:spPr>
            <a:xfrm>
              <a:off x="5348" y="308"/>
              <a:ext cx="75" cy="75"/>
            </a:xfrm>
            <a:prstGeom prst="ellipse">
              <a:avLst/>
            </a:prstGeom>
            <a:solidFill>
              <a:srgbClr val="66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rgbClr val="000000"/>
                </a:solidFill>
                <a:latin typeface="Arial"/>
                <a:ea typeface="Arial"/>
                <a:cs typeface="Arial"/>
                <a:sym typeface="Arial"/>
              </a:endParaRPr>
            </a:p>
          </p:txBody>
        </p:sp>
        <p:sp>
          <p:nvSpPr>
            <p:cNvPr id="69" name="Google Shape;69;p11"/>
            <p:cNvSpPr/>
            <p:nvPr/>
          </p:nvSpPr>
          <p:spPr>
            <a:xfrm>
              <a:off x="5453" y="308"/>
              <a:ext cx="75" cy="75"/>
            </a:xfrm>
            <a:prstGeom prst="ellipse">
              <a:avLst/>
            </a:prstGeom>
            <a:solidFill>
              <a:srgbClr val="66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rgbClr val="000000"/>
                </a:solidFill>
                <a:latin typeface="Arial"/>
                <a:ea typeface="Arial"/>
                <a:cs typeface="Arial"/>
                <a:sym typeface="Arial"/>
              </a:endParaRPr>
            </a:p>
          </p:txBody>
        </p:sp>
        <p:sp>
          <p:nvSpPr>
            <p:cNvPr id="70" name="Google Shape;70;p11"/>
            <p:cNvSpPr/>
            <p:nvPr/>
          </p:nvSpPr>
          <p:spPr>
            <a:xfrm>
              <a:off x="5559" y="308"/>
              <a:ext cx="75" cy="75"/>
            </a:xfrm>
            <a:prstGeom prst="ellipse">
              <a:avLst/>
            </a:prstGeom>
            <a:solidFill>
              <a:srgbClr val="CCCC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rgbClr val="000000"/>
                </a:solidFill>
                <a:latin typeface="Arial"/>
                <a:ea typeface="Arial"/>
                <a:cs typeface="Arial"/>
                <a:sym typeface="Arial"/>
              </a:endParaRPr>
            </a:p>
          </p:txBody>
        </p:sp>
        <p:sp>
          <p:nvSpPr>
            <p:cNvPr id="71" name="Google Shape;71;p11"/>
            <p:cNvSpPr/>
            <p:nvPr/>
          </p:nvSpPr>
          <p:spPr>
            <a:xfrm>
              <a:off x="5136" y="413"/>
              <a:ext cx="75" cy="75"/>
            </a:xfrm>
            <a:prstGeom prst="ellipse">
              <a:avLst/>
            </a:prstGeom>
            <a:solidFill>
              <a:srgbClr val="33006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rgbClr val="000000"/>
                </a:solidFill>
                <a:latin typeface="Arial"/>
                <a:ea typeface="Arial"/>
                <a:cs typeface="Arial"/>
                <a:sym typeface="Arial"/>
              </a:endParaRPr>
            </a:p>
          </p:txBody>
        </p:sp>
        <p:sp>
          <p:nvSpPr>
            <p:cNvPr id="72" name="Google Shape;72;p11"/>
            <p:cNvSpPr/>
            <p:nvPr/>
          </p:nvSpPr>
          <p:spPr>
            <a:xfrm>
              <a:off x="5242" y="413"/>
              <a:ext cx="75" cy="75"/>
            </a:xfrm>
            <a:prstGeom prst="ellipse">
              <a:avLst/>
            </a:prstGeom>
            <a:solidFill>
              <a:srgbClr val="66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rgbClr val="000000"/>
                </a:solidFill>
                <a:latin typeface="Arial"/>
                <a:ea typeface="Arial"/>
                <a:cs typeface="Arial"/>
                <a:sym typeface="Arial"/>
              </a:endParaRPr>
            </a:p>
          </p:txBody>
        </p:sp>
        <p:sp>
          <p:nvSpPr>
            <p:cNvPr id="73" name="Google Shape;73;p11"/>
            <p:cNvSpPr/>
            <p:nvPr/>
          </p:nvSpPr>
          <p:spPr>
            <a:xfrm>
              <a:off x="5348" y="413"/>
              <a:ext cx="75" cy="75"/>
            </a:xfrm>
            <a:prstGeom prst="ellipse">
              <a:avLst/>
            </a:prstGeom>
            <a:solidFill>
              <a:srgbClr val="66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rgbClr val="000000"/>
                </a:solidFill>
                <a:latin typeface="Arial"/>
                <a:ea typeface="Arial"/>
                <a:cs typeface="Arial"/>
                <a:sym typeface="Arial"/>
              </a:endParaRPr>
            </a:p>
          </p:txBody>
        </p:sp>
        <p:sp>
          <p:nvSpPr>
            <p:cNvPr id="74" name="Google Shape;74;p11"/>
            <p:cNvSpPr/>
            <p:nvPr/>
          </p:nvSpPr>
          <p:spPr>
            <a:xfrm>
              <a:off x="5453" y="413"/>
              <a:ext cx="75" cy="75"/>
            </a:xfrm>
            <a:prstGeom prst="ellipse">
              <a:avLst/>
            </a:prstGeom>
            <a:solidFill>
              <a:srgbClr val="CCCC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rgbClr val="000000"/>
                </a:solidFill>
                <a:latin typeface="Arial"/>
                <a:ea typeface="Arial"/>
                <a:cs typeface="Arial"/>
                <a:sym typeface="Arial"/>
              </a:endParaRPr>
            </a:p>
          </p:txBody>
        </p:sp>
        <p:sp>
          <p:nvSpPr>
            <p:cNvPr id="75" name="Google Shape;75;p11"/>
            <p:cNvSpPr/>
            <p:nvPr/>
          </p:nvSpPr>
          <p:spPr>
            <a:xfrm>
              <a:off x="5136" y="519"/>
              <a:ext cx="75" cy="75"/>
            </a:xfrm>
            <a:prstGeom prst="ellipse">
              <a:avLst/>
            </a:prstGeom>
            <a:solidFill>
              <a:srgbClr val="66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rgbClr val="000000"/>
                </a:solidFill>
                <a:latin typeface="Arial"/>
                <a:ea typeface="Arial"/>
                <a:cs typeface="Arial"/>
                <a:sym typeface="Arial"/>
              </a:endParaRPr>
            </a:p>
          </p:txBody>
        </p:sp>
        <p:sp>
          <p:nvSpPr>
            <p:cNvPr id="76" name="Google Shape;76;p11"/>
            <p:cNvSpPr/>
            <p:nvPr/>
          </p:nvSpPr>
          <p:spPr>
            <a:xfrm>
              <a:off x="5242" y="519"/>
              <a:ext cx="75" cy="75"/>
            </a:xfrm>
            <a:prstGeom prst="ellipse">
              <a:avLst/>
            </a:prstGeom>
            <a:solidFill>
              <a:srgbClr val="66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rgbClr val="000000"/>
                </a:solidFill>
                <a:latin typeface="Arial"/>
                <a:ea typeface="Arial"/>
                <a:cs typeface="Arial"/>
                <a:sym typeface="Arial"/>
              </a:endParaRPr>
            </a:p>
          </p:txBody>
        </p:sp>
        <p:sp>
          <p:nvSpPr>
            <p:cNvPr id="77" name="Google Shape;77;p11"/>
            <p:cNvSpPr/>
            <p:nvPr/>
          </p:nvSpPr>
          <p:spPr>
            <a:xfrm>
              <a:off x="5348" y="519"/>
              <a:ext cx="75" cy="75"/>
            </a:xfrm>
            <a:prstGeom prst="ellipse">
              <a:avLst/>
            </a:prstGeom>
            <a:solidFill>
              <a:srgbClr val="CCCC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rgbClr val="000000"/>
                </a:solidFill>
                <a:latin typeface="Arial"/>
                <a:ea typeface="Arial"/>
                <a:cs typeface="Arial"/>
                <a:sym typeface="Arial"/>
              </a:endParaRPr>
            </a:p>
          </p:txBody>
        </p:sp>
        <p:sp>
          <p:nvSpPr>
            <p:cNvPr id="78" name="Google Shape;78;p11"/>
            <p:cNvSpPr/>
            <p:nvPr/>
          </p:nvSpPr>
          <p:spPr>
            <a:xfrm>
              <a:off x="5453" y="519"/>
              <a:ext cx="75" cy="75"/>
            </a:xfrm>
            <a:prstGeom prst="ellipse">
              <a:avLst/>
            </a:prstGeom>
            <a:solidFill>
              <a:srgbClr val="CCCC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rgbClr val="000000"/>
                </a:solidFill>
                <a:latin typeface="Arial"/>
                <a:ea typeface="Arial"/>
                <a:cs typeface="Arial"/>
                <a:sym typeface="Arial"/>
              </a:endParaRPr>
            </a:p>
          </p:txBody>
        </p:sp>
        <p:sp>
          <p:nvSpPr>
            <p:cNvPr id="79" name="Google Shape;79;p11"/>
            <p:cNvSpPr/>
            <p:nvPr/>
          </p:nvSpPr>
          <p:spPr>
            <a:xfrm>
              <a:off x="5559" y="519"/>
              <a:ext cx="75" cy="75"/>
            </a:xfrm>
            <a:prstGeom prst="ellipse">
              <a:avLst/>
            </a:prstGeom>
            <a:solidFill>
              <a:srgbClr val="D8D8E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rgbClr val="000000"/>
                </a:solidFill>
                <a:latin typeface="Arial"/>
                <a:ea typeface="Arial"/>
                <a:cs typeface="Arial"/>
                <a:sym typeface="Arial"/>
              </a:endParaRPr>
            </a:p>
          </p:txBody>
        </p:sp>
        <p:sp>
          <p:nvSpPr>
            <p:cNvPr id="80" name="Google Shape;80;p11"/>
            <p:cNvSpPr/>
            <p:nvPr/>
          </p:nvSpPr>
          <p:spPr>
            <a:xfrm>
              <a:off x="5136" y="625"/>
              <a:ext cx="75" cy="75"/>
            </a:xfrm>
            <a:prstGeom prst="ellipse">
              <a:avLst/>
            </a:prstGeom>
            <a:solidFill>
              <a:srgbClr val="66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rgbClr val="000000"/>
                </a:solidFill>
                <a:latin typeface="Arial"/>
                <a:ea typeface="Arial"/>
                <a:cs typeface="Arial"/>
                <a:sym typeface="Arial"/>
              </a:endParaRPr>
            </a:p>
          </p:txBody>
        </p:sp>
        <p:sp>
          <p:nvSpPr>
            <p:cNvPr id="81" name="Google Shape;81;p11"/>
            <p:cNvSpPr/>
            <p:nvPr/>
          </p:nvSpPr>
          <p:spPr>
            <a:xfrm>
              <a:off x="5242" y="625"/>
              <a:ext cx="75" cy="75"/>
            </a:xfrm>
            <a:prstGeom prst="ellipse">
              <a:avLst/>
            </a:prstGeom>
            <a:solidFill>
              <a:srgbClr val="CCCC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rgbClr val="000000"/>
                </a:solidFill>
                <a:latin typeface="Arial"/>
                <a:ea typeface="Arial"/>
                <a:cs typeface="Arial"/>
                <a:sym typeface="Arial"/>
              </a:endParaRPr>
            </a:p>
          </p:txBody>
        </p:sp>
        <p:sp>
          <p:nvSpPr>
            <p:cNvPr id="82" name="Google Shape;82;p11"/>
            <p:cNvSpPr/>
            <p:nvPr/>
          </p:nvSpPr>
          <p:spPr>
            <a:xfrm>
              <a:off x="5348" y="625"/>
              <a:ext cx="75" cy="75"/>
            </a:xfrm>
            <a:prstGeom prst="ellipse">
              <a:avLst/>
            </a:prstGeom>
            <a:solidFill>
              <a:srgbClr val="CCCC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rgbClr val="000000"/>
                </a:solidFill>
                <a:latin typeface="Arial"/>
                <a:ea typeface="Arial"/>
                <a:cs typeface="Arial"/>
                <a:sym typeface="Arial"/>
              </a:endParaRPr>
            </a:p>
          </p:txBody>
        </p:sp>
        <p:sp>
          <p:nvSpPr>
            <p:cNvPr id="83" name="Google Shape;83;p11"/>
            <p:cNvSpPr/>
            <p:nvPr/>
          </p:nvSpPr>
          <p:spPr>
            <a:xfrm>
              <a:off x="5453" y="625"/>
              <a:ext cx="75" cy="75"/>
            </a:xfrm>
            <a:prstGeom prst="ellipse">
              <a:avLst/>
            </a:prstGeom>
            <a:solidFill>
              <a:srgbClr val="D8D8E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rgbClr val="000000"/>
                </a:solidFill>
                <a:latin typeface="Arial"/>
                <a:ea typeface="Arial"/>
                <a:cs typeface="Arial"/>
                <a:sym typeface="Arial"/>
              </a:endParaRPr>
            </a:p>
          </p:txBody>
        </p:sp>
        <p:sp>
          <p:nvSpPr>
            <p:cNvPr id="84" name="Google Shape;84;p11"/>
            <p:cNvSpPr/>
            <p:nvPr/>
          </p:nvSpPr>
          <p:spPr>
            <a:xfrm>
              <a:off x="5136" y="731"/>
              <a:ext cx="75" cy="74"/>
            </a:xfrm>
            <a:prstGeom prst="ellipse">
              <a:avLst/>
            </a:prstGeom>
            <a:solidFill>
              <a:srgbClr val="CCCC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rgbClr val="000000"/>
                </a:solidFill>
                <a:latin typeface="Arial"/>
                <a:ea typeface="Arial"/>
                <a:cs typeface="Arial"/>
                <a:sym typeface="Arial"/>
              </a:endParaRPr>
            </a:p>
          </p:txBody>
        </p:sp>
        <p:sp>
          <p:nvSpPr>
            <p:cNvPr id="85" name="Google Shape;85;p11"/>
            <p:cNvSpPr/>
            <p:nvPr/>
          </p:nvSpPr>
          <p:spPr>
            <a:xfrm>
              <a:off x="5242" y="731"/>
              <a:ext cx="75" cy="74"/>
            </a:xfrm>
            <a:prstGeom prst="ellipse">
              <a:avLst/>
            </a:prstGeom>
            <a:solidFill>
              <a:srgbClr val="CCCC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rgbClr val="000000"/>
                </a:solidFill>
                <a:latin typeface="Arial"/>
                <a:ea typeface="Arial"/>
                <a:cs typeface="Arial"/>
                <a:sym typeface="Arial"/>
              </a:endParaRPr>
            </a:p>
          </p:txBody>
        </p:sp>
        <p:sp>
          <p:nvSpPr>
            <p:cNvPr id="86" name="Google Shape;86;p11"/>
            <p:cNvSpPr/>
            <p:nvPr/>
          </p:nvSpPr>
          <p:spPr>
            <a:xfrm>
              <a:off x="5348" y="731"/>
              <a:ext cx="75" cy="74"/>
            </a:xfrm>
            <a:prstGeom prst="ellipse">
              <a:avLst/>
            </a:prstGeom>
            <a:solidFill>
              <a:srgbClr val="D8D8E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rgbClr val="000000"/>
                </a:solidFill>
                <a:latin typeface="Arial"/>
                <a:ea typeface="Arial"/>
                <a:cs typeface="Arial"/>
                <a:sym typeface="Arial"/>
              </a:endParaRPr>
            </a:p>
          </p:txBody>
        </p:sp>
        <p:sp>
          <p:nvSpPr>
            <p:cNvPr id="87" name="Google Shape;87;p11"/>
            <p:cNvSpPr/>
            <p:nvPr/>
          </p:nvSpPr>
          <p:spPr>
            <a:xfrm>
              <a:off x="5453" y="731"/>
              <a:ext cx="75" cy="74"/>
            </a:xfrm>
            <a:prstGeom prst="ellipse">
              <a:avLst/>
            </a:prstGeom>
            <a:solidFill>
              <a:srgbClr val="D8D8E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rgbClr val="000000"/>
                </a:solidFill>
                <a:latin typeface="Arial"/>
                <a:ea typeface="Arial"/>
                <a:cs typeface="Arial"/>
                <a:sym typeface="Arial"/>
              </a:endParaRPr>
            </a:p>
          </p:txBody>
        </p:sp>
        <p:sp>
          <p:nvSpPr>
            <p:cNvPr id="88" name="Google Shape;88;p11"/>
            <p:cNvSpPr/>
            <p:nvPr/>
          </p:nvSpPr>
          <p:spPr>
            <a:xfrm>
              <a:off x="5242" y="837"/>
              <a:ext cx="75" cy="74"/>
            </a:xfrm>
            <a:prstGeom prst="ellipse">
              <a:avLst/>
            </a:prstGeom>
            <a:solidFill>
              <a:srgbClr val="D8D8E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rgbClr val="000000"/>
                </a:solidFill>
                <a:latin typeface="Arial"/>
                <a:ea typeface="Arial"/>
                <a:cs typeface="Arial"/>
                <a:sym typeface="Arial"/>
              </a:endParaRPr>
            </a:p>
          </p:txBody>
        </p:sp>
        <p:sp>
          <p:nvSpPr>
            <p:cNvPr id="89" name="Google Shape;89;p11"/>
            <p:cNvSpPr/>
            <p:nvPr/>
          </p:nvSpPr>
          <p:spPr>
            <a:xfrm>
              <a:off x="5453" y="837"/>
              <a:ext cx="75" cy="74"/>
            </a:xfrm>
            <a:prstGeom prst="ellipse">
              <a:avLst/>
            </a:prstGeom>
            <a:solidFill>
              <a:srgbClr val="D8D8E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rgbClr val="000000"/>
                </a:solidFill>
                <a:latin typeface="Arial"/>
                <a:ea typeface="Arial"/>
                <a:cs typeface="Arial"/>
                <a:sym typeface="Arial"/>
              </a:endParaRPr>
            </a:p>
          </p:txBody>
        </p:sp>
      </p:grpSp>
    </p:spTree>
  </p:cSld>
  <p:clrMap bg1="lt1" tx1="dk1" bg2="dk2" tx2="lt2" accent1="accent1" accent2="accent2" accent3="accent3" accent4="accent4" accent5="accent5" accent6="accent6" hlink="hlink" folHlink="folHlink"/>
  <p:sldLayoutIdLst>
    <p:sldLayoutId id="214748365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9"/>
        <p:cNvGrpSpPr/>
        <p:nvPr/>
      </p:nvGrpSpPr>
      <p:grpSpPr>
        <a:xfrm>
          <a:off x="0" y="0"/>
          <a:ext cx="0" cy="0"/>
          <a:chOff x="0" y="0"/>
          <a:chExt cx="0" cy="0"/>
        </a:xfrm>
      </p:grpSpPr>
      <p:sp>
        <p:nvSpPr>
          <p:cNvPr id="100" name="Google Shape;100;p1"/>
          <p:cNvSpPr txBox="1">
            <a:spLocks noGrp="1"/>
          </p:cNvSpPr>
          <p:nvPr>
            <p:ph type="title" idx="4294967295"/>
          </p:nvPr>
        </p:nvSpPr>
        <p:spPr>
          <a:xfrm>
            <a:off x="315900" y="465128"/>
            <a:ext cx="6781800" cy="1565700"/>
          </a:xfrm>
          <a:prstGeom prst="rect">
            <a:avLst/>
          </a:pr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Clr>
                <a:srgbClr val="330066"/>
              </a:buClr>
              <a:buSzPts val="3200"/>
              <a:buFont typeface="Times New Roman"/>
              <a:buNone/>
            </a:pPr>
            <a:r>
              <a:rPr lang="en-US" sz="3200" b="1" i="0" u="none" strike="noStrike" cap="none">
                <a:solidFill>
                  <a:srgbClr val="330066"/>
                </a:solidFill>
                <a:latin typeface="Times New Roman"/>
                <a:ea typeface="Times New Roman"/>
                <a:cs typeface="Times New Roman"/>
                <a:sym typeface="Times New Roman"/>
              </a:rPr>
              <a:t>ΤΟ ΚΛΙΜΑ </a:t>
            </a:r>
            <a:r>
              <a:rPr lang="en-US" sz="3200">
                <a:latin typeface="Times New Roman"/>
                <a:ea typeface="Times New Roman"/>
                <a:cs typeface="Times New Roman"/>
                <a:sym typeface="Times New Roman"/>
              </a:rPr>
              <a:t>ΤΗΣ ΕΥΡΩΠΗΣ</a:t>
            </a:r>
            <a:endParaRPr/>
          </a:p>
        </p:txBody>
      </p:sp>
      <p:sp>
        <p:nvSpPr>
          <p:cNvPr id="101" name="Google Shape;101;p1"/>
          <p:cNvSpPr txBox="1">
            <a:spLocks noGrp="1"/>
          </p:cNvSpPr>
          <p:nvPr>
            <p:ph type="subTitle" idx="1"/>
          </p:nvPr>
        </p:nvSpPr>
        <p:spPr>
          <a:xfrm>
            <a:off x="849312" y="3094037"/>
            <a:ext cx="6248400" cy="2363787"/>
          </a:xfrm>
          <a:prstGeom prst="rect">
            <a:avLst/>
          </a:prstGeom>
          <a:noFill/>
          <a:ln>
            <a:noFill/>
          </a:ln>
        </p:spPr>
        <p:txBody>
          <a:bodyPr spcFirstLastPara="1" wrap="square" lIns="0" tIns="0" rIns="0" bIns="0" anchor="ctr" anchorCtr="0">
            <a:noAutofit/>
          </a:bodyPr>
          <a:lstStyle/>
          <a:p>
            <a:pPr marL="342900" marR="0" lvl="0" indent="-342900" algn="l" rtl="0">
              <a:lnSpc>
                <a:spcPct val="100000"/>
              </a:lnSpc>
              <a:spcBef>
                <a:spcPts val="0"/>
              </a:spcBef>
              <a:spcAft>
                <a:spcPts val="0"/>
              </a:spcAft>
              <a:buNone/>
            </a:pPr>
            <a:endParaRPr sz="3000" b="0" i="0" u="none">
              <a:solidFill>
                <a:srgbClr val="000000"/>
              </a:solidFill>
              <a:latin typeface="Arial"/>
              <a:ea typeface="Arial"/>
              <a:cs typeface="Arial"/>
              <a:sym typeface="Arial"/>
            </a:endParaRPr>
          </a:p>
        </p:txBody>
      </p:sp>
      <p:pic>
        <p:nvPicPr>
          <p:cNvPr id="102" name="Google Shape;102;p1"/>
          <p:cNvPicPr preferRelativeResize="0"/>
          <p:nvPr/>
        </p:nvPicPr>
        <p:blipFill>
          <a:blip r:embed="rId3">
            <a:alphaModFix/>
          </a:blip>
          <a:stretch>
            <a:fillRect/>
          </a:stretch>
        </p:blipFill>
        <p:spPr>
          <a:xfrm>
            <a:off x="932912" y="2892272"/>
            <a:ext cx="6081175" cy="36028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20e5c0b7d71_0_32"/>
          <p:cNvSpPr txBox="1">
            <a:spLocks noGrp="1"/>
          </p:cNvSpPr>
          <p:nvPr>
            <p:ph type="title"/>
          </p:nvPr>
        </p:nvSpPr>
        <p:spPr>
          <a:xfrm>
            <a:off x="457200" y="122237"/>
            <a:ext cx="7542300" cy="1293900"/>
          </a:xfrm>
          <a:prstGeom prst="rect">
            <a:avLst/>
          </a:prstGeom>
        </p:spPr>
        <p:txBody>
          <a:bodyPr spcFirstLastPara="1" wrap="square" lIns="90000" tIns="46800" rIns="90000" bIns="46800" anchor="b" anchorCtr="0">
            <a:noAutofit/>
          </a:bodyPr>
          <a:lstStyle/>
          <a:p>
            <a:pPr marL="0" lvl="0" indent="0" algn="l" rtl="0">
              <a:spcBef>
                <a:spcPts val="0"/>
              </a:spcBef>
              <a:spcAft>
                <a:spcPts val="0"/>
              </a:spcAft>
              <a:buNone/>
            </a:pPr>
            <a:r>
              <a:rPr lang="en-US"/>
              <a:t>ΕΡΗΜΟΣ ΣΑΧΑΡΑ</a:t>
            </a:r>
            <a:endParaRPr/>
          </a:p>
        </p:txBody>
      </p:sp>
      <p:sp>
        <p:nvSpPr>
          <p:cNvPr id="159" name="Google Shape;159;g20e5c0b7d71_0_32"/>
          <p:cNvSpPr txBox="1">
            <a:spLocks noGrp="1"/>
          </p:cNvSpPr>
          <p:nvPr>
            <p:ph type="body" idx="1"/>
          </p:nvPr>
        </p:nvSpPr>
        <p:spPr>
          <a:xfrm>
            <a:off x="457200" y="1500799"/>
            <a:ext cx="8228100" cy="4628400"/>
          </a:xfrm>
          <a:prstGeom prst="rect">
            <a:avLst/>
          </a:prstGeom>
        </p:spPr>
        <p:txBody>
          <a:bodyPr spcFirstLastPara="1" wrap="square" lIns="90000" tIns="46800" rIns="90000" bIns="46800" anchor="t" anchorCtr="0">
            <a:noAutofit/>
          </a:bodyPr>
          <a:lstStyle/>
          <a:p>
            <a:pPr marL="0" lvl="0" indent="0" algn="l" rtl="0">
              <a:spcBef>
                <a:spcPts val="700"/>
              </a:spcBef>
              <a:spcAft>
                <a:spcPts val="0"/>
              </a:spcAft>
              <a:buNone/>
            </a:pPr>
            <a:r>
              <a:rPr lang="en-US" sz="2800"/>
              <a:t>Στέλνει θερμούς ανέμους που επηρεάζουν την νότια Ευρώπη τόσο τον χειμώνα (θερμοί νοτιάδες) όσο και το καλοκαίρι (καύσωνες).</a:t>
            </a:r>
            <a:endParaRPr sz="2800"/>
          </a:p>
          <a:p>
            <a:pPr marL="0" lvl="0" indent="0" algn="l" rtl="0">
              <a:spcBef>
                <a:spcPts val="700"/>
              </a:spcBef>
              <a:spcAft>
                <a:spcPts val="0"/>
              </a:spcAft>
              <a:buNone/>
            </a:pPr>
            <a:endParaRPr sz="2800"/>
          </a:p>
        </p:txBody>
      </p:sp>
      <p:pic>
        <p:nvPicPr>
          <p:cNvPr id="160" name="Google Shape;160;g20e5c0b7d71_0_32"/>
          <p:cNvPicPr preferRelativeResize="0"/>
          <p:nvPr/>
        </p:nvPicPr>
        <p:blipFill rotWithShape="1">
          <a:blip r:embed="rId3">
            <a:alphaModFix/>
          </a:blip>
          <a:srcRect/>
          <a:stretch/>
        </p:blipFill>
        <p:spPr>
          <a:xfrm>
            <a:off x="533400" y="3360825"/>
            <a:ext cx="4678275" cy="2513200"/>
          </a:xfrm>
          <a:prstGeom prst="rect">
            <a:avLst/>
          </a:prstGeom>
          <a:noFill/>
          <a:ln>
            <a:noFill/>
          </a:ln>
        </p:spPr>
      </p:pic>
      <p:pic>
        <p:nvPicPr>
          <p:cNvPr id="161" name="Google Shape;161;g20e5c0b7d71_0_32" descr="Image result for ΝΟΤΙΑΔΕΣ"/>
          <p:cNvPicPr preferRelativeResize="0"/>
          <p:nvPr/>
        </p:nvPicPr>
        <p:blipFill rotWithShape="1">
          <a:blip r:embed="rId4">
            <a:alphaModFix/>
          </a:blip>
          <a:srcRect/>
          <a:stretch/>
        </p:blipFill>
        <p:spPr>
          <a:xfrm>
            <a:off x="4872504" y="3244849"/>
            <a:ext cx="4015219" cy="30075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20e5c0b7d71_0_39"/>
          <p:cNvSpPr txBox="1">
            <a:spLocks noGrp="1"/>
          </p:cNvSpPr>
          <p:nvPr>
            <p:ph type="title"/>
          </p:nvPr>
        </p:nvSpPr>
        <p:spPr>
          <a:xfrm>
            <a:off x="457200" y="122226"/>
            <a:ext cx="7542300" cy="1196400"/>
          </a:xfrm>
          <a:prstGeom prst="rect">
            <a:avLst/>
          </a:prstGeom>
        </p:spPr>
        <p:txBody>
          <a:bodyPr spcFirstLastPara="1" wrap="square" lIns="90000" tIns="46800" rIns="90000" bIns="46800" anchor="b" anchorCtr="0">
            <a:noAutofit/>
          </a:bodyPr>
          <a:lstStyle/>
          <a:p>
            <a:pPr marL="0" lvl="0" indent="0" algn="l" rtl="0">
              <a:spcBef>
                <a:spcPts val="0"/>
              </a:spcBef>
              <a:spcAft>
                <a:spcPts val="0"/>
              </a:spcAft>
              <a:buNone/>
            </a:pPr>
            <a:r>
              <a:rPr lang="en-US"/>
              <a:t>ΣΙΒΗΡΙΑ </a:t>
            </a:r>
            <a:endParaRPr/>
          </a:p>
        </p:txBody>
      </p:sp>
      <p:sp>
        <p:nvSpPr>
          <p:cNvPr id="167" name="Google Shape;167;g20e5c0b7d71_0_39"/>
          <p:cNvSpPr txBox="1">
            <a:spLocks noGrp="1"/>
          </p:cNvSpPr>
          <p:nvPr>
            <p:ph type="body" idx="1"/>
          </p:nvPr>
        </p:nvSpPr>
        <p:spPr>
          <a:xfrm>
            <a:off x="457200" y="1417974"/>
            <a:ext cx="8228100" cy="4711200"/>
          </a:xfrm>
          <a:prstGeom prst="rect">
            <a:avLst/>
          </a:prstGeom>
        </p:spPr>
        <p:txBody>
          <a:bodyPr spcFirstLastPara="1" wrap="square" lIns="90000" tIns="46800" rIns="90000" bIns="46800" anchor="t" anchorCtr="0">
            <a:noAutofit/>
          </a:bodyPr>
          <a:lstStyle/>
          <a:p>
            <a:pPr marL="0" lvl="0" indent="0" algn="l" rtl="0">
              <a:spcBef>
                <a:spcPts val="700"/>
              </a:spcBef>
              <a:spcAft>
                <a:spcPts val="0"/>
              </a:spcAft>
              <a:buNone/>
            </a:pPr>
            <a:r>
              <a:rPr lang="en-US" sz="2800"/>
              <a:t>Από αυτήν ξεκινούν οι παγωμένοι ξηροί άνεμοι τον χειμώνα που ρίχνουν πολύ την θερμοκρασία στην ανατολική και κεντρική Ευρώπη.</a:t>
            </a:r>
            <a:endParaRPr sz="2800"/>
          </a:p>
          <a:p>
            <a:pPr marL="0" lvl="0" indent="0" algn="l" rtl="0">
              <a:spcBef>
                <a:spcPts val="700"/>
              </a:spcBef>
              <a:spcAft>
                <a:spcPts val="0"/>
              </a:spcAft>
              <a:buNone/>
            </a:pPr>
            <a:endParaRPr sz="2800"/>
          </a:p>
        </p:txBody>
      </p:sp>
      <p:pic>
        <p:nvPicPr>
          <p:cNvPr id="168" name="Google Shape;168;g20e5c0b7d71_0_39"/>
          <p:cNvPicPr preferRelativeResize="0"/>
          <p:nvPr/>
        </p:nvPicPr>
        <p:blipFill>
          <a:blip r:embed="rId3">
            <a:alphaModFix/>
          </a:blip>
          <a:stretch>
            <a:fillRect/>
          </a:stretch>
        </p:blipFill>
        <p:spPr>
          <a:xfrm>
            <a:off x="557250" y="3289850"/>
            <a:ext cx="3711200" cy="2650850"/>
          </a:xfrm>
          <a:prstGeom prst="rect">
            <a:avLst/>
          </a:prstGeom>
          <a:noFill/>
          <a:ln>
            <a:noFill/>
          </a:ln>
        </p:spPr>
      </p:pic>
      <p:pic>
        <p:nvPicPr>
          <p:cNvPr id="169" name="Google Shape;169;g20e5c0b7d71_0_39"/>
          <p:cNvPicPr preferRelativeResize="0"/>
          <p:nvPr/>
        </p:nvPicPr>
        <p:blipFill>
          <a:blip r:embed="rId4">
            <a:alphaModFix/>
          </a:blip>
          <a:stretch>
            <a:fillRect/>
          </a:stretch>
        </p:blipFill>
        <p:spPr>
          <a:xfrm>
            <a:off x="4185872" y="3289849"/>
            <a:ext cx="4266753" cy="28393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20e5c0b7d71_0_51"/>
          <p:cNvSpPr txBox="1">
            <a:spLocks noGrp="1"/>
          </p:cNvSpPr>
          <p:nvPr>
            <p:ph type="title"/>
          </p:nvPr>
        </p:nvSpPr>
        <p:spPr>
          <a:xfrm>
            <a:off x="457200" y="122237"/>
            <a:ext cx="7542300" cy="1293900"/>
          </a:xfrm>
          <a:prstGeom prst="rect">
            <a:avLst/>
          </a:prstGeom>
        </p:spPr>
        <p:txBody>
          <a:bodyPr spcFirstLastPara="1" wrap="square" lIns="90000" tIns="46800" rIns="90000" bIns="46800" anchor="b" anchorCtr="0">
            <a:noAutofit/>
          </a:bodyPr>
          <a:lstStyle/>
          <a:p>
            <a:pPr marL="0" lvl="0" indent="0" algn="l" rtl="0">
              <a:spcBef>
                <a:spcPts val="0"/>
              </a:spcBef>
              <a:spcAft>
                <a:spcPts val="0"/>
              </a:spcAft>
              <a:buNone/>
            </a:pPr>
            <a:r>
              <a:rPr lang="en-US"/>
              <a:t>ΚΛΙΜΑΤΙΚΟΙ ΤΥΠΟΙ ΕΥΡΩΠΗΣ</a:t>
            </a:r>
            <a:endParaRPr/>
          </a:p>
        </p:txBody>
      </p:sp>
      <p:sp>
        <p:nvSpPr>
          <p:cNvPr id="175" name="Google Shape;175;g20e5c0b7d71_0_51"/>
          <p:cNvSpPr txBox="1">
            <a:spLocks noGrp="1"/>
          </p:cNvSpPr>
          <p:nvPr>
            <p:ph type="body" idx="1"/>
          </p:nvPr>
        </p:nvSpPr>
        <p:spPr>
          <a:xfrm>
            <a:off x="457200" y="1533950"/>
            <a:ext cx="8228100" cy="5135100"/>
          </a:xfrm>
          <a:prstGeom prst="rect">
            <a:avLst/>
          </a:prstGeom>
        </p:spPr>
        <p:txBody>
          <a:bodyPr spcFirstLastPara="1" wrap="square" lIns="90000" tIns="46800" rIns="90000" bIns="46800" anchor="t" anchorCtr="0">
            <a:noAutofit/>
          </a:bodyPr>
          <a:lstStyle/>
          <a:p>
            <a:pPr marL="0" lvl="0" indent="0" algn="l" rtl="0">
              <a:spcBef>
                <a:spcPts val="700"/>
              </a:spcBef>
              <a:spcAft>
                <a:spcPts val="0"/>
              </a:spcAft>
              <a:buNone/>
            </a:pPr>
            <a:r>
              <a:rPr lang="en-US" sz="2800"/>
              <a:t>Εξαιτίας των παραπάνω παραγόντων, η Ευρώπη έχει σε γενικές γραμμές εύκρατο κλίμα αλλά σε ορισμένες περιοχές κυριαρχούν οι παρακάτω κλιματικοί τύποι:</a:t>
            </a:r>
            <a:endParaRPr sz="2800"/>
          </a:p>
          <a:p>
            <a:pPr marL="457200" lvl="0" indent="-304800" algn="l" rtl="0">
              <a:spcBef>
                <a:spcPts val="700"/>
              </a:spcBef>
              <a:spcAft>
                <a:spcPts val="0"/>
              </a:spcAft>
              <a:buSzPts val="1200"/>
              <a:buChar char="❖"/>
            </a:pPr>
            <a:r>
              <a:rPr lang="en-US" sz="2800">
                <a:solidFill>
                  <a:schemeClr val="accent2"/>
                </a:solidFill>
              </a:rPr>
              <a:t>Ωκεάνιο:</a:t>
            </a:r>
            <a:r>
              <a:rPr lang="en-US" sz="2800"/>
              <a:t> Μέτριες θερμοκρασίες όλες τις εποχές. Άφθονες βροχοπτώσεις. Επικρατεί στη δυτική Ευρώπη.</a:t>
            </a:r>
            <a:endParaRPr sz="2800"/>
          </a:p>
          <a:p>
            <a:pPr marL="457200" lvl="0" indent="-304800" algn="l" rtl="0">
              <a:spcBef>
                <a:spcPts val="0"/>
              </a:spcBef>
              <a:spcAft>
                <a:spcPts val="0"/>
              </a:spcAft>
              <a:buSzPts val="1200"/>
              <a:buChar char="❖"/>
            </a:pPr>
            <a:r>
              <a:rPr lang="en-US" sz="2800">
                <a:solidFill>
                  <a:srgbClr val="FF0000"/>
                </a:solidFill>
              </a:rPr>
              <a:t>Ηπειρωτικό:</a:t>
            </a:r>
            <a:r>
              <a:rPr lang="en-US" sz="2800"/>
              <a:t> Μεγάλες διαφορές θερμοκρασίας μεταξύ χειμώνα και καλοκαιριού. Ψυχροί χειμώνες με μεγάλοι διάρκεια και πολλά χιόνια. Καλοκαίρια με συχνές βροχές. Επικρατεί στην ανατολική και κεντρική Ευρώπη.</a:t>
            </a:r>
            <a:endParaRPr sz="2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20e5c0b7d71_0_56"/>
          <p:cNvSpPr txBox="1">
            <a:spLocks noGrp="1"/>
          </p:cNvSpPr>
          <p:nvPr>
            <p:ph type="title"/>
          </p:nvPr>
        </p:nvSpPr>
        <p:spPr>
          <a:xfrm>
            <a:off x="457200" y="122237"/>
            <a:ext cx="7542300" cy="1293900"/>
          </a:xfrm>
          <a:prstGeom prst="rect">
            <a:avLst/>
          </a:prstGeom>
        </p:spPr>
        <p:txBody>
          <a:bodyPr spcFirstLastPara="1" wrap="square" lIns="90000" tIns="46800" rIns="90000" bIns="46800" anchor="b" anchorCtr="0">
            <a:noAutofit/>
          </a:bodyPr>
          <a:lstStyle/>
          <a:p>
            <a:pPr marL="0" lvl="0" indent="0" algn="l" rtl="0">
              <a:spcBef>
                <a:spcPts val="0"/>
              </a:spcBef>
              <a:spcAft>
                <a:spcPts val="0"/>
              </a:spcAft>
              <a:buClr>
                <a:schemeClr val="dk1"/>
              </a:buClr>
              <a:buSzPts val="1100"/>
              <a:buFont typeface="Arial"/>
              <a:buNone/>
            </a:pPr>
            <a:r>
              <a:rPr lang="en-US"/>
              <a:t>ΚΛΙΜΑΤΙΚΟΙ ΤΥΠΟΙ ΕΥΡΩΠΗΣ</a:t>
            </a:r>
            <a:endParaRPr/>
          </a:p>
        </p:txBody>
      </p:sp>
      <p:sp>
        <p:nvSpPr>
          <p:cNvPr id="181" name="Google Shape;181;g20e5c0b7d71_0_56"/>
          <p:cNvSpPr txBox="1">
            <a:spLocks noGrp="1"/>
          </p:cNvSpPr>
          <p:nvPr>
            <p:ph type="body" idx="1"/>
          </p:nvPr>
        </p:nvSpPr>
        <p:spPr>
          <a:xfrm>
            <a:off x="457200" y="1719262"/>
            <a:ext cx="8228100" cy="4410000"/>
          </a:xfrm>
          <a:prstGeom prst="rect">
            <a:avLst/>
          </a:prstGeom>
        </p:spPr>
        <p:txBody>
          <a:bodyPr spcFirstLastPara="1" wrap="square" lIns="90000" tIns="46800" rIns="90000" bIns="46800" anchor="t" anchorCtr="0">
            <a:noAutofit/>
          </a:bodyPr>
          <a:lstStyle/>
          <a:p>
            <a:pPr marL="457200" lvl="0" indent="-317500" algn="l" rtl="0">
              <a:spcBef>
                <a:spcPts val="700"/>
              </a:spcBef>
              <a:spcAft>
                <a:spcPts val="0"/>
              </a:spcAft>
              <a:buSzPts val="1400"/>
              <a:buChar char="❖"/>
            </a:pPr>
            <a:r>
              <a:rPr lang="en-US">
                <a:solidFill>
                  <a:srgbClr val="38761D"/>
                </a:solidFill>
              </a:rPr>
              <a:t>Μεταβατικό:</a:t>
            </a:r>
            <a:r>
              <a:rPr lang="en-US"/>
              <a:t> Ενδιάμεσα στο ωκεάνιο και το ηπειρωτικό. Επικρατεί στην κεντρική Ευρώπη σε περιοχές με ίση απόσταση από τον Ατλαντικό, Σαχάρα ή Σιβηρία (π.χ. Γερμανία, Τσεχία)</a:t>
            </a:r>
            <a:endParaRPr/>
          </a:p>
          <a:p>
            <a:pPr marL="457200" lvl="0" indent="-317500" algn="l" rtl="0">
              <a:spcBef>
                <a:spcPts val="0"/>
              </a:spcBef>
              <a:spcAft>
                <a:spcPts val="0"/>
              </a:spcAft>
              <a:buSzPts val="1400"/>
              <a:buChar char="❖"/>
            </a:pPr>
            <a:r>
              <a:rPr lang="en-US">
                <a:solidFill>
                  <a:srgbClr val="F1C232"/>
                </a:solidFill>
              </a:rPr>
              <a:t>Μεσογειακό:</a:t>
            </a:r>
            <a:r>
              <a:rPr lang="en-US"/>
              <a:t> Ήπιοι υγροί χειμώνες και ζεστά ξηρά καλοκαίρια. Επικρατεί στη νότια Ευρώπη, στη ζώνη της Μεσογείου.</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85"/>
        <p:cNvGrpSpPr/>
        <p:nvPr/>
      </p:nvGrpSpPr>
      <p:grpSpPr>
        <a:xfrm>
          <a:off x="0" y="0"/>
          <a:ext cx="0" cy="0"/>
          <a:chOff x="0" y="0"/>
          <a:chExt cx="0" cy="0"/>
        </a:xfrm>
      </p:grpSpPr>
      <p:sp>
        <p:nvSpPr>
          <p:cNvPr id="186" name="Google Shape;186;p5"/>
          <p:cNvSpPr txBox="1">
            <a:spLocks noGrp="1"/>
          </p:cNvSpPr>
          <p:nvPr>
            <p:ph type="title"/>
          </p:nvPr>
        </p:nvSpPr>
        <p:spPr>
          <a:xfrm>
            <a:off x="457200" y="122237"/>
            <a:ext cx="7543800" cy="1295400"/>
          </a:xfrm>
          <a:prstGeom prst="rect">
            <a:avLst/>
          </a:prstGeom>
          <a:noFill/>
          <a:ln>
            <a:noFill/>
          </a:ln>
        </p:spPr>
        <p:txBody>
          <a:bodyPr spcFirstLastPara="1" wrap="square" lIns="90000" tIns="46800" rIns="90000" bIns="46800" anchor="b" anchorCtr="0">
            <a:noAutofit/>
          </a:bodyPr>
          <a:lstStyle/>
          <a:p>
            <a:pPr marL="0" lvl="0" indent="0" algn="l" rtl="0">
              <a:lnSpc>
                <a:spcPct val="100000"/>
              </a:lnSpc>
              <a:spcBef>
                <a:spcPts val="0"/>
              </a:spcBef>
              <a:spcAft>
                <a:spcPts val="0"/>
              </a:spcAft>
              <a:buClr>
                <a:srgbClr val="330066"/>
              </a:buClr>
              <a:buSzPts val="2400"/>
              <a:buFont typeface="Times New Roman"/>
              <a:buNone/>
            </a:pPr>
            <a:r>
              <a:rPr lang="en-US" sz="2400">
                <a:latin typeface="Times New Roman"/>
                <a:ea typeface="Times New Roman"/>
                <a:cs typeface="Times New Roman"/>
                <a:sym typeface="Times New Roman"/>
              </a:rPr>
              <a:t>ΜΕΣΟΓΕΙΑΚΟ ΚΛΙΜΑ</a:t>
            </a:r>
            <a:endParaRPr/>
          </a:p>
        </p:txBody>
      </p:sp>
      <p:grpSp>
        <p:nvGrpSpPr>
          <p:cNvPr id="187" name="Google Shape;187;p5"/>
          <p:cNvGrpSpPr/>
          <p:nvPr/>
        </p:nvGrpSpPr>
        <p:grpSpPr>
          <a:xfrm>
            <a:off x="179387" y="1628775"/>
            <a:ext cx="4930775" cy="2643187"/>
            <a:chOff x="113" y="1026"/>
            <a:chExt cx="3106" cy="1665"/>
          </a:xfrm>
        </p:grpSpPr>
        <p:pic>
          <p:nvPicPr>
            <p:cNvPr id="188" name="Google Shape;188;p5"/>
            <p:cNvPicPr preferRelativeResize="0"/>
            <p:nvPr/>
          </p:nvPicPr>
          <p:blipFill rotWithShape="1">
            <a:blip r:embed="rId3">
              <a:alphaModFix/>
            </a:blip>
            <a:srcRect/>
            <a:stretch/>
          </p:blipFill>
          <p:spPr>
            <a:xfrm>
              <a:off x="113" y="1026"/>
              <a:ext cx="3106" cy="1665"/>
            </a:xfrm>
            <a:prstGeom prst="rect">
              <a:avLst/>
            </a:prstGeom>
            <a:noFill/>
            <a:ln>
              <a:noFill/>
            </a:ln>
          </p:spPr>
        </p:pic>
        <p:sp>
          <p:nvSpPr>
            <p:cNvPr id="189" name="Google Shape;189;p5"/>
            <p:cNvSpPr/>
            <p:nvPr/>
          </p:nvSpPr>
          <p:spPr>
            <a:xfrm>
              <a:off x="113" y="1026"/>
              <a:ext cx="3106" cy="166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rgbClr val="000000"/>
                </a:solidFill>
                <a:latin typeface="Arial"/>
                <a:ea typeface="Arial"/>
                <a:cs typeface="Arial"/>
                <a:sym typeface="Arial"/>
              </a:endParaRPr>
            </a:p>
          </p:txBody>
        </p:sp>
      </p:grpSp>
      <p:pic>
        <p:nvPicPr>
          <p:cNvPr id="190" name="Google Shape;190;p5"/>
          <p:cNvPicPr preferRelativeResize="0"/>
          <p:nvPr/>
        </p:nvPicPr>
        <p:blipFill rotWithShape="1">
          <a:blip r:embed="rId4">
            <a:alphaModFix/>
          </a:blip>
          <a:srcRect/>
          <a:stretch/>
        </p:blipFill>
        <p:spPr>
          <a:xfrm>
            <a:off x="5148262" y="3573462"/>
            <a:ext cx="3779837" cy="24574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20e5c0b7d71_0_61"/>
          <p:cNvSpPr txBox="1">
            <a:spLocks noGrp="1"/>
          </p:cNvSpPr>
          <p:nvPr>
            <p:ph type="title"/>
          </p:nvPr>
        </p:nvSpPr>
        <p:spPr>
          <a:xfrm>
            <a:off x="457200" y="122237"/>
            <a:ext cx="7542300" cy="1293900"/>
          </a:xfrm>
          <a:prstGeom prst="rect">
            <a:avLst/>
          </a:prstGeom>
        </p:spPr>
        <p:txBody>
          <a:bodyPr spcFirstLastPara="1" wrap="square" lIns="90000" tIns="46800" rIns="90000" bIns="46800" anchor="b" anchorCtr="0">
            <a:noAutofit/>
          </a:bodyPr>
          <a:lstStyle/>
          <a:p>
            <a:pPr marL="0" lvl="0" indent="0" algn="l" rtl="0">
              <a:spcBef>
                <a:spcPts val="0"/>
              </a:spcBef>
              <a:spcAft>
                <a:spcPts val="0"/>
              </a:spcAft>
              <a:buClr>
                <a:schemeClr val="dk1"/>
              </a:buClr>
              <a:buSzPts val="1100"/>
              <a:buFont typeface="Arial"/>
              <a:buNone/>
            </a:pPr>
            <a:r>
              <a:rPr lang="en-US"/>
              <a:t>ΚΛΙΜΑΤΙΚΟΙ ΤΥΠΟΙ ΕΥΡΩΠΗΣ</a:t>
            </a:r>
            <a:endParaRPr/>
          </a:p>
        </p:txBody>
      </p:sp>
      <p:sp>
        <p:nvSpPr>
          <p:cNvPr id="196" name="Google Shape;196;g20e5c0b7d71_0_61"/>
          <p:cNvSpPr txBox="1">
            <a:spLocks noGrp="1"/>
          </p:cNvSpPr>
          <p:nvPr>
            <p:ph type="body" idx="1"/>
          </p:nvPr>
        </p:nvSpPr>
        <p:spPr>
          <a:xfrm>
            <a:off x="457950" y="1702712"/>
            <a:ext cx="8228100" cy="4410000"/>
          </a:xfrm>
          <a:prstGeom prst="rect">
            <a:avLst/>
          </a:prstGeom>
        </p:spPr>
        <p:txBody>
          <a:bodyPr spcFirstLastPara="1" wrap="square" lIns="90000" tIns="46800" rIns="90000" bIns="46800" anchor="t" anchorCtr="0">
            <a:noAutofit/>
          </a:bodyPr>
          <a:lstStyle/>
          <a:p>
            <a:pPr marL="457200" lvl="0" indent="-304800" algn="l" rtl="0">
              <a:spcBef>
                <a:spcPts val="700"/>
              </a:spcBef>
              <a:spcAft>
                <a:spcPts val="0"/>
              </a:spcAft>
              <a:buSzPts val="1200"/>
              <a:buChar char="❖"/>
            </a:pPr>
            <a:r>
              <a:rPr lang="en-US" sz="2800">
                <a:solidFill>
                  <a:srgbClr val="B7B7B7"/>
                </a:solidFill>
              </a:rPr>
              <a:t>Πολικό</a:t>
            </a:r>
            <a:r>
              <a:rPr lang="en-US" sz="2800"/>
              <a:t>: Πολύ ψυχροί χειμώνες. Το καλοκαίρι διαρκεί λίγες μόνο εβδομάδες και είναι δροσερό. Επικρατεί σε μια περιοχή μικρού γ. πλάτους της βόρειας Ευρώπης, που βρέχεται από τον Αρκτικό ωκεανό και είναι παγωμένοι τους περισσότερους μήνες του χρόνου. (π.χ. βόρεια Ισλανδία, βόρεια Νορβηγία)</a:t>
            </a:r>
            <a:endParaRPr sz="28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00"/>
        <p:cNvGrpSpPr/>
        <p:nvPr/>
      </p:nvGrpSpPr>
      <p:grpSpPr>
        <a:xfrm>
          <a:off x="0" y="0"/>
          <a:ext cx="0" cy="0"/>
          <a:chOff x="0" y="0"/>
          <a:chExt cx="0" cy="0"/>
        </a:xfrm>
      </p:grpSpPr>
      <p:sp>
        <p:nvSpPr>
          <p:cNvPr id="201" name="Google Shape;201;p4"/>
          <p:cNvSpPr txBox="1">
            <a:spLocks noGrp="1"/>
          </p:cNvSpPr>
          <p:nvPr>
            <p:ph type="title"/>
          </p:nvPr>
        </p:nvSpPr>
        <p:spPr>
          <a:xfrm>
            <a:off x="457200" y="122237"/>
            <a:ext cx="7543800" cy="1295400"/>
          </a:xfrm>
          <a:prstGeom prst="rect">
            <a:avLst/>
          </a:prstGeom>
          <a:noFill/>
          <a:ln>
            <a:noFill/>
          </a:ln>
        </p:spPr>
        <p:txBody>
          <a:bodyPr spcFirstLastPara="1" wrap="square" lIns="90000" tIns="46800" rIns="90000" bIns="46800" anchor="b" anchorCtr="0">
            <a:noAutofit/>
          </a:bodyPr>
          <a:lstStyle/>
          <a:p>
            <a:pPr marL="0" lvl="0" indent="0" algn="l" rtl="0">
              <a:lnSpc>
                <a:spcPct val="100000"/>
              </a:lnSpc>
              <a:spcBef>
                <a:spcPts val="0"/>
              </a:spcBef>
              <a:spcAft>
                <a:spcPts val="0"/>
              </a:spcAft>
              <a:buClr>
                <a:srgbClr val="330066"/>
              </a:buClr>
              <a:buSzPts val="2400"/>
              <a:buFont typeface="Times New Roman"/>
              <a:buNone/>
            </a:pPr>
            <a:r>
              <a:rPr lang="en-US" sz="2400">
                <a:latin typeface="Times New Roman"/>
                <a:ea typeface="Times New Roman"/>
                <a:cs typeface="Times New Roman"/>
                <a:sym typeface="Times New Roman"/>
              </a:rPr>
              <a:t>ΠΟΛΙΚΟ ΚΛΙΜΑ</a:t>
            </a:r>
            <a:endParaRPr/>
          </a:p>
        </p:txBody>
      </p:sp>
      <p:grpSp>
        <p:nvGrpSpPr>
          <p:cNvPr id="202" name="Google Shape;202;p4"/>
          <p:cNvGrpSpPr/>
          <p:nvPr/>
        </p:nvGrpSpPr>
        <p:grpSpPr>
          <a:xfrm>
            <a:off x="250825" y="1844675"/>
            <a:ext cx="4895850" cy="2622550"/>
            <a:chOff x="158" y="1162"/>
            <a:chExt cx="3084" cy="1652"/>
          </a:xfrm>
        </p:grpSpPr>
        <p:pic>
          <p:nvPicPr>
            <p:cNvPr id="203" name="Google Shape;203;p4"/>
            <p:cNvPicPr preferRelativeResize="0"/>
            <p:nvPr/>
          </p:nvPicPr>
          <p:blipFill rotWithShape="1">
            <a:blip r:embed="rId3">
              <a:alphaModFix/>
            </a:blip>
            <a:srcRect/>
            <a:stretch/>
          </p:blipFill>
          <p:spPr>
            <a:xfrm>
              <a:off x="158" y="1162"/>
              <a:ext cx="3084" cy="1652"/>
            </a:xfrm>
            <a:prstGeom prst="rect">
              <a:avLst/>
            </a:prstGeom>
            <a:noFill/>
            <a:ln>
              <a:noFill/>
            </a:ln>
          </p:spPr>
        </p:pic>
        <p:sp>
          <p:nvSpPr>
            <p:cNvPr id="204" name="Google Shape;204;p4"/>
            <p:cNvSpPr/>
            <p:nvPr/>
          </p:nvSpPr>
          <p:spPr>
            <a:xfrm>
              <a:off x="158" y="1162"/>
              <a:ext cx="3084" cy="165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rgbClr val="000000"/>
                </a:solidFill>
                <a:latin typeface="Arial"/>
                <a:ea typeface="Arial"/>
                <a:cs typeface="Arial"/>
                <a:sym typeface="Arial"/>
              </a:endParaRPr>
            </a:p>
          </p:txBody>
        </p:sp>
      </p:grpSp>
      <p:sp>
        <p:nvSpPr>
          <p:cNvPr id="205" name="Google Shape;205;p4"/>
          <p:cNvSpPr/>
          <p:nvPr/>
        </p:nvSpPr>
        <p:spPr>
          <a:xfrm>
            <a:off x="468312" y="1700212"/>
            <a:ext cx="8229600" cy="441166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rgbClr val="000000"/>
              </a:solidFill>
              <a:latin typeface="Arial"/>
              <a:ea typeface="Arial"/>
              <a:cs typeface="Arial"/>
              <a:sym typeface="Arial"/>
            </a:endParaRPr>
          </a:p>
        </p:txBody>
      </p:sp>
      <p:pic>
        <p:nvPicPr>
          <p:cNvPr id="206" name="Google Shape;206;p4"/>
          <p:cNvPicPr preferRelativeResize="0"/>
          <p:nvPr/>
        </p:nvPicPr>
        <p:blipFill rotWithShape="1">
          <a:blip r:embed="rId4">
            <a:alphaModFix/>
          </a:blip>
          <a:srcRect/>
          <a:stretch/>
        </p:blipFill>
        <p:spPr>
          <a:xfrm>
            <a:off x="5364162" y="3213100"/>
            <a:ext cx="3563937" cy="26701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20e5c0b7d71_0_66"/>
          <p:cNvSpPr txBox="1">
            <a:spLocks noGrp="1"/>
          </p:cNvSpPr>
          <p:nvPr>
            <p:ph type="title"/>
          </p:nvPr>
        </p:nvSpPr>
        <p:spPr>
          <a:xfrm>
            <a:off x="457200" y="122237"/>
            <a:ext cx="7542300" cy="1293900"/>
          </a:xfrm>
          <a:prstGeom prst="rect">
            <a:avLst/>
          </a:prstGeom>
        </p:spPr>
        <p:txBody>
          <a:bodyPr spcFirstLastPara="1" wrap="square" lIns="90000" tIns="46800" rIns="90000" bIns="46800" anchor="b" anchorCtr="0">
            <a:noAutofit/>
          </a:bodyPr>
          <a:lstStyle/>
          <a:p>
            <a:pPr marL="0" lvl="0" indent="0" algn="l" rtl="0">
              <a:spcBef>
                <a:spcPts val="0"/>
              </a:spcBef>
              <a:spcAft>
                <a:spcPts val="0"/>
              </a:spcAft>
              <a:buClr>
                <a:schemeClr val="dk1"/>
              </a:buClr>
              <a:buSzPts val="1100"/>
              <a:buFont typeface="Arial"/>
              <a:buNone/>
            </a:pPr>
            <a:r>
              <a:rPr lang="en-US"/>
              <a:t>ΚΛΙΜΑΤΙΚΟΙ ΤΥΠΟΙ ΕΥΡΩΠΗΣ</a:t>
            </a:r>
            <a:endParaRPr/>
          </a:p>
        </p:txBody>
      </p:sp>
      <p:sp>
        <p:nvSpPr>
          <p:cNvPr id="212" name="Google Shape;212;g20e5c0b7d71_0_66"/>
          <p:cNvSpPr txBox="1">
            <a:spLocks noGrp="1"/>
          </p:cNvSpPr>
          <p:nvPr>
            <p:ph type="body" idx="1"/>
          </p:nvPr>
        </p:nvSpPr>
        <p:spPr>
          <a:xfrm>
            <a:off x="457200" y="1719262"/>
            <a:ext cx="8228100" cy="4410000"/>
          </a:xfrm>
          <a:prstGeom prst="rect">
            <a:avLst/>
          </a:prstGeom>
        </p:spPr>
        <p:txBody>
          <a:bodyPr spcFirstLastPara="1" wrap="square" lIns="90000" tIns="46800" rIns="90000" bIns="46800" anchor="t" anchorCtr="0">
            <a:noAutofit/>
          </a:bodyPr>
          <a:lstStyle/>
          <a:p>
            <a:pPr marL="457200" lvl="0" indent="-406400" algn="l" rtl="0">
              <a:spcBef>
                <a:spcPts val="700"/>
              </a:spcBef>
              <a:spcAft>
                <a:spcPts val="0"/>
              </a:spcAft>
              <a:buSzPts val="2800"/>
              <a:buChar char="❖"/>
            </a:pPr>
            <a:r>
              <a:rPr lang="en-US" sz="2800">
                <a:solidFill>
                  <a:srgbClr val="980000"/>
                </a:solidFill>
              </a:rPr>
              <a:t>Ορεινό:</a:t>
            </a:r>
            <a:r>
              <a:rPr lang="en-US" sz="2800"/>
              <a:t> Έχει χαρακτηριστικά που μοιάζουν με εκείνα του πολικού κλίματος. Επικρατεί σε ευρωπαΪκές περιοχές μεγάλου υψομέτρου. (π.χ. Καρπάθια, Αλπεις, Πυρηναία, Καύκασος)</a:t>
            </a:r>
            <a:endParaRPr sz="2800"/>
          </a:p>
          <a:p>
            <a:pPr marL="0" lvl="0" indent="0" algn="l" rtl="0">
              <a:spcBef>
                <a:spcPts val="700"/>
              </a:spcBef>
              <a:spcAft>
                <a:spcPts val="0"/>
              </a:spcAft>
              <a:buNone/>
            </a:pPr>
            <a:endParaRPr sz="2800"/>
          </a:p>
        </p:txBody>
      </p:sp>
      <p:pic>
        <p:nvPicPr>
          <p:cNvPr id="213" name="Google Shape;213;g20e5c0b7d71_0_66"/>
          <p:cNvPicPr preferRelativeResize="0"/>
          <p:nvPr/>
        </p:nvPicPr>
        <p:blipFill>
          <a:blip r:embed="rId3">
            <a:alphaModFix/>
          </a:blip>
          <a:stretch>
            <a:fillRect/>
          </a:stretch>
        </p:blipFill>
        <p:spPr>
          <a:xfrm>
            <a:off x="1465475" y="3532975"/>
            <a:ext cx="5724525" cy="31051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20e5c0b7d71_0_76"/>
          <p:cNvSpPr txBox="1">
            <a:spLocks noGrp="1"/>
          </p:cNvSpPr>
          <p:nvPr>
            <p:ph type="title"/>
          </p:nvPr>
        </p:nvSpPr>
        <p:spPr>
          <a:xfrm>
            <a:off x="457200" y="122237"/>
            <a:ext cx="7542300" cy="1293900"/>
          </a:xfrm>
          <a:prstGeom prst="rect">
            <a:avLst/>
          </a:prstGeom>
        </p:spPr>
        <p:txBody>
          <a:bodyPr spcFirstLastPara="1" wrap="square" lIns="90000" tIns="46800" rIns="90000" bIns="46800" anchor="b" anchorCtr="0">
            <a:noAutofit/>
          </a:bodyPr>
          <a:lstStyle/>
          <a:p>
            <a:pPr marL="0" lvl="0" indent="0" algn="l" rtl="0">
              <a:spcBef>
                <a:spcPts val="0"/>
              </a:spcBef>
              <a:spcAft>
                <a:spcPts val="0"/>
              </a:spcAft>
              <a:buNone/>
            </a:pPr>
            <a:r>
              <a:rPr lang="en-US"/>
              <a:t>ΤΟ ΚΛΙΜΑ ΚΑΙ Η ΟΙΚΟΝΟΜΙΑ</a:t>
            </a:r>
            <a:endParaRPr/>
          </a:p>
        </p:txBody>
      </p:sp>
      <p:sp>
        <p:nvSpPr>
          <p:cNvPr id="219" name="Google Shape;219;g20e5c0b7d71_0_76"/>
          <p:cNvSpPr txBox="1">
            <a:spLocks noGrp="1"/>
          </p:cNvSpPr>
          <p:nvPr>
            <p:ph type="body" idx="1"/>
          </p:nvPr>
        </p:nvSpPr>
        <p:spPr>
          <a:xfrm>
            <a:off x="457200" y="1719262"/>
            <a:ext cx="8228100" cy="4410000"/>
          </a:xfrm>
          <a:prstGeom prst="rect">
            <a:avLst/>
          </a:prstGeom>
        </p:spPr>
        <p:txBody>
          <a:bodyPr spcFirstLastPara="1" wrap="square" lIns="90000" tIns="46800" rIns="90000" bIns="46800" anchor="t" anchorCtr="0">
            <a:noAutofit/>
          </a:bodyPr>
          <a:lstStyle/>
          <a:p>
            <a:pPr marL="457200" lvl="0" indent="-317500" algn="l" rtl="0">
              <a:spcBef>
                <a:spcPts val="700"/>
              </a:spcBef>
              <a:spcAft>
                <a:spcPts val="0"/>
              </a:spcAft>
              <a:buSzPts val="1400"/>
              <a:buChar char="❖"/>
            </a:pPr>
            <a:r>
              <a:rPr lang="en-US"/>
              <a:t>Το κλίμα επηρεάζει σημαντικά τη ζωή των Ευρωπαίων. Έτσι, στις περιοχές με ωκεάνιο κλίμα οι άφθονες βροχοπτώσεις και οι ήπιοι χειμώνες ευνοούν τις καλλιέργειες. </a:t>
            </a:r>
            <a:endParaRPr/>
          </a:p>
          <a:p>
            <a:pPr marL="457200" lvl="0" indent="-317500" algn="l" rtl="0">
              <a:spcBef>
                <a:spcPts val="0"/>
              </a:spcBef>
              <a:spcAft>
                <a:spcPts val="0"/>
              </a:spcAft>
              <a:buSzPts val="1400"/>
              <a:buChar char="❖"/>
            </a:pPr>
            <a:r>
              <a:rPr lang="en-US"/>
              <a:t>Στις χώρες της κεντρικής ορεινής Ευρώπης είναι πολύ ανεπτυγμένος ο χειμερινός τουρισμός, ενώ στην νότια ευρώπη (Μεσόγειος) κορυφώνεται ο τουρισμός το καλοκαίρι.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20e5c0b7d71_0_81"/>
          <p:cNvSpPr txBox="1">
            <a:spLocks noGrp="1"/>
          </p:cNvSpPr>
          <p:nvPr>
            <p:ph type="title"/>
          </p:nvPr>
        </p:nvSpPr>
        <p:spPr>
          <a:xfrm>
            <a:off x="457200" y="122237"/>
            <a:ext cx="7542300" cy="1293900"/>
          </a:xfrm>
          <a:prstGeom prst="rect">
            <a:avLst/>
          </a:prstGeom>
        </p:spPr>
        <p:txBody>
          <a:bodyPr spcFirstLastPara="1" wrap="square" lIns="90000" tIns="46800" rIns="90000" bIns="46800" anchor="b" anchorCtr="0">
            <a:noAutofit/>
          </a:bodyPr>
          <a:lstStyle/>
          <a:p>
            <a:pPr marL="0" lvl="0" indent="0" algn="l" rtl="0">
              <a:spcBef>
                <a:spcPts val="0"/>
              </a:spcBef>
              <a:spcAft>
                <a:spcPts val="0"/>
              </a:spcAft>
              <a:buNone/>
            </a:pPr>
            <a:r>
              <a:rPr lang="en-US"/>
              <a:t>ΤΟ ΚΛΙΜΑ ΚΑΙ ΟΙ ΚΑΤΟΙΚΟΙ</a:t>
            </a:r>
            <a:endParaRPr/>
          </a:p>
        </p:txBody>
      </p:sp>
      <p:sp>
        <p:nvSpPr>
          <p:cNvPr id="225" name="Google Shape;225;g20e5c0b7d71_0_81"/>
          <p:cNvSpPr txBox="1">
            <a:spLocks noGrp="1"/>
          </p:cNvSpPr>
          <p:nvPr>
            <p:ph type="body" idx="1"/>
          </p:nvPr>
        </p:nvSpPr>
        <p:spPr>
          <a:xfrm>
            <a:off x="457200" y="1719262"/>
            <a:ext cx="8228100" cy="4410000"/>
          </a:xfrm>
          <a:prstGeom prst="rect">
            <a:avLst/>
          </a:prstGeom>
        </p:spPr>
        <p:txBody>
          <a:bodyPr spcFirstLastPara="1" wrap="square" lIns="90000" tIns="46800" rIns="90000" bIns="46800" anchor="t" anchorCtr="0">
            <a:noAutofit/>
          </a:bodyPr>
          <a:lstStyle/>
          <a:p>
            <a:pPr marL="457200" lvl="0" indent="-317500" algn="l" rtl="0">
              <a:spcBef>
                <a:spcPts val="700"/>
              </a:spcBef>
              <a:spcAft>
                <a:spcPts val="0"/>
              </a:spcAft>
              <a:buSzPts val="1400"/>
              <a:buChar char="❖"/>
            </a:pPr>
            <a:r>
              <a:rPr lang="en-US"/>
              <a:t>Στις βόρειες περιοχές με ηπειρωτικό κλίμα τα ποτάμια (εκεί που είναι πλωτά) παγώνουν συχνά τον χειμώνα και δυσκολεύουν τις ποτάμιες μεταφορές.</a:t>
            </a:r>
            <a:endParaRPr/>
          </a:p>
          <a:p>
            <a:pPr marL="457200" lvl="0" indent="-317500" algn="l" rtl="0">
              <a:spcBef>
                <a:spcPts val="0"/>
              </a:spcBef>
              <a:spcAft>
                <a:spcPts val="0"/>
              </a:spcAft>
              <a:buSzPts val="1400"/>
              <a:buChar char="❖"/>
            </a:pPr>
            <a:r>
              <a:rPr lang="en-US"/>
              <a:t>Το ίδιο συμβαίνει σε ορεινούς δρόμους τον χειμώνα, οι οποίοι μπορούν να αποκλειστούν, λόγω κακοκαιρίας. </a:t>
            </a:r>
            <a:endParaRPr/>
          </a:p>
          <a:p>
            <a:pPr marL="0" lvl="0" indent="0" algn="l" rtl="0">
              <a:spcBef>
                <a:spcPts val="70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g20e5c0b7c96_0_5"/>
          <p:cNvSpPr txBox="1">
            <a:spLocks noGrp="1"/>
          </p:cNvSpPr>
          <p:nvPr>
            <p:ph type="title"/>
          </p:nvPr>
        </p:nvSpPr>
        <p:spPr>
          <a:xfrm>
            <a:off x="457200" y="212125"/>
            <a:ext cx="8326800" cy="1278600"/>
          </a:xfrm>
          <a:prstGeom prst="rect">
            <a:avLst/>
          </a:prstGeom>
        </p:spPr>
        <p:txBody>
          <a:bodyPr spcFirstLastPara="1" wrap="square" lIns="90000" tIns="46800" rIns="90000" bIns="46800" anchor="b" anchorCtr="0">
            <a:noAutofit/>
          </a:bodyPr>
          <a:lstStyle/>
          <a:p>
            <a:pPr marL="0" lvl="0" indent="0" algn="l" rtl="0">
              <a:spcBef>
                <a:spcPts val="0"/>
              </a:spcBef>
              <a:spcAft>
                <a:spcPts val="0"/>
              </a:spcAft>
              <a:buNone/>
            </a:pPr>
            <a:r>
              <a:rPr lang="en-US"/>
              <a:t>Παράγοντες που επηρεάζουν το κλίμα (ΕΥΡΩΠΗ)</a:t>
            </a:r>
            <a:endParaRPr/>
          </a:p>
        </p:txBody>
      </p:sp>
      <p:sp>
        <p:nvSpPr>
          <p:cNvPr id="108" name="Google Shape;108;g20e5c0b7c96_0_5"/>
          <p:cNvSpPr txBox="1">
            <a:spLocks noGrp="1"/>
          </p:cNvSpPr>
          <p:nvPr>
            <p:ph type="body" idx="1"/>
          </p:nvPr>
        </p:nvSpPr>
        <p:spPr>
          <a:xfrm>
            <a:off x="457200" y="1490724"/>
            <a:ext cx="8228100" cy="4638600"/>
          </a:xfrm>
          <a:prstGeom prst="rect">
            <a:avLst/>
          </a:prstGeom>
        </p:spPr>
        <p:txBody>
          <a:bodyPr spcFirstLastPara="1" wrap="square" lIns="90000" tIns="46800" rIns="90000" bIns="46800" anchor="t" anchorCtr="0">
            <a:noAutofit/>
          </a:bodyPr>
          <a:lstStyle/>
          <a:p>
            <a:pPr marL="457200" lvl="0" indent="-387350" algn="l" rtl="0">
              <a:spcBef>
                <a:spcPts val="700"/>
              </a:spcBef>
              <a:spcAft>
                <a:spcPts val="0"/>
              </a:spcAft>
              <a:buSzPts val="2500"/>
              <a:buAutoNum type="arabicPeriod"/>
            </a:pPr>
            <a:r>
              <a:rPr lang="en-US" sz="2500" b="1"/>
              <a:t>Γεωγραφικό πλάτος </a:t>
            </a:r>
            <a:r>
              <a:rPr lang="en-US" sz="2500"/>
              <a:t>: Η Ευρώπη βρίσκεται κυρίως στην βόρεια Εύκρατη ζώνη, ενώ ένα μικρό τμήμα της βρίσκεται στην βόρεια Πολική ζώνη. Στις περισσότερες περιοχές το κλίμα είναι εύκρατο.</a:t>
            </a:r>
            <a:endParaRPr sz="2500"/>
          </a:p>
          <a:p>
            <a:pPr marL="457200" lvl="0" indent="-387350" algn="l" rtl="0">
              <a:spcBef>
                <a:spcPts val="0"/>
              </a:spcBef>
              <a:spcAft>
                <a:spcPts val="0"/>
              </a:spcAft>
              <a:buSzPts val="2500"/>
              <a:buAutoNum type="arabicPeriod"/>
            </a:pPr>
            <a:r>
              <a:rPr lang="en-US" sz="2500" b="1"/>
              <a:t>Απόσταση από την θάλασσα</a:t>
            </a:r>
            <a:r>
              <a:rPr lang="en-US" sz="2500"/>
              <a:t>: Δεν υπάρχει περιοχή στην Ευρώπη που να απέχει από τη θάλασσα πάνω από 1000 χλμ. Αν εξαιρέσουμε την Ανατολική Ευρώπη όλη η υπόλοιπη ήπειρος βρέχεται από θάλασσα.</a:t>
            </a:r>
            <a:endParaRPr sz="2500"/>
          </a:p>
          <a:p>
            <a:pPr marL="0" lvl="0" indent="0" algn="l" rtl="0">
              <a:spcBef>
                <a:spcPts val="700"/>
              </a:spcBef>
              <a:spcAft>
                <a:spcPts val="0"/>
              </a:spcAft>
              <a:buNone/>
            </a:pPr>
            <a:endParaRPr sz="25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20e5c0b7d71_0_86"/>
          <p:cNvSpPr txBox="1">
            <a:spLocks noGrp="1"/>
          </p:cNvSpPr>
          <p:nvPr>
            <p:ph type="title"/>
          </p:nvPr>
        </p:nvSpPr>
        <p:spPr>
          <a:xfrm>
            <a:off x="457200" y="122237"/>
            <a:ext cx="7542300" cy="1293900"/>
          </a:xfrm>
          <a:prstGeom prst="rect">
            <a:avLst/>
          </a:prstGeom>
        </p:spPr>
        <p:txBody>
          <a:bodyPr spcFirstLastPara="1" wrap="square" lIns="90000" tIns="46800" rIns="90000" bIns="46800" anchor="b" anchorCtr="0">
            <a:noAutofit/>
          </a:bodyPr>
          <a:lstStyle/>
          <a:p>
            <a:pPr marL="0" lvl="0" indent="0" algn="l" rtl="0">
              <a:spcBef>
                <a:spcPts val="0"/>
              </a:spcBef>
              <a:spcAft>
                <a:spcPts val="0"/>
              </a:spcAft>
              <a:buNone/>
            </a:pPr>
            <a:r>
              <a:rPr lang="en-US"/>
              <a:t>ΤΟ ΚΛΙΜΑ ΚΑΙ ΟΙ ΑΝΘΡΩΠΟΙ</a:t>
            </a:r>
            <a:endParaRPr/>
          </a:p>
        </p:txBody>
      </p:sp>
      <p:sp>
        <p:nvSpPr>
          <p:cNvPr id="231" name="Google Shape;231;g20e5c0b7d71_0_86"/>
          <p:cNvSpPr txBox="1">
            <a:spLocks noGrp="1"/>
          </p:cNvSpPr>
          <p:nvPr>
            <p:ph type="body" idx="1"/>
          </p:nvPr>
        </p:nvSpPr>
        <p:spPr>
          <a:xfrm>
            <a:off x="457200" y="1719262"/>
            <a:ext cx="8228100" cy="4410000"/>
          </a:xfrm>
          <a:prstGeom prst="rect">
            <a:avLst/>
          </a:prstGeom>
        </p:spPr>
        <p:txBody>
          <a:bodyPr spcFirstLastPara="1" wrap="square" lIns="90000" tIns="46800" rIns="90000" bIns="46800" anchor="t" anchorCtr="0">
            <a:noAutofit/>
          </a:bodyPr>
          <a:lstStyle/>
          <a:p>
            <a:pPr marL="457200" lvl="0" indent="-317500" algn="l" rtl="0">
              <a:spcBef>
                <a:spcPts val="700"/>
              </a:spcBef>
              <a:spcAft>
                <a:spcPts val="0"/>
              </a:spcAft>
              <a:buSzPts val="1400"/>
              <a:buChar char="❖"/>
            </a:pPr>
            <a:r>
              <a:rPr lang="en-US"/>
              <a:t>Η Ευρώπη λόγω του κλίματος της είναι η πιο πυκνοκατοικημένη ήπειρος στον πλανήτη. </a:t>
            </a:r>
            <a:endParaRPr/>
          </a:p>
          <a:p>
            <a:pPr marL="457200" lvl="0" indent="-317500" algn="l" rtl="0">
              <a:spcBef>
                <a:spcPts val="0"/>
              </a:spcBef>
              <a:spcAft>
                <a:spcPts val="0"/>
              </a:spcAft>
              <a:buSzPts val="1400"/>
              <a:buChar char="❖"/>
            </a:pPr>
            <a:r>
              <a:rPr lang="en-US"/>
              <a:t>Η οικονομική της ανάπτυξης οφείλεται εν μέρει και στο κλίμα της. </a:t>
            </a:r>
            <a:endParaRPr/>
          </a:p>
          <a:p>
            <a:pPr marL="457200" lvl="0" indent="-317500" algn="l" rtl="0">
              <a:spcBef>
                <a:spcPts val="0"/>
              </a:spcBef>
              <a:spcAft>
                <a:spcPts val="0"/>
              </a:spcAft>
              <a:buSzPts val="1400"/>
              <a:buChar char="❖"/>
            </a:pPr>
            <a:r>
              <a:rPr lang="en-US"/>
              <a:t>Βέβαια η πρόοδος της τεχνολογιας μειώνει την τεράστια σημασία που είχε παλιά το κλίμα, για τον άνθρωπο ( θερμοκήπια, θέρμανση, κλιματισμός κ.α. επιτρέπουν στον άνθρωπο να ζει σε περιοχές με πολύ ψυχρό ή θερμό κλίμα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20e5c0b7c96_0_10"/>
          <p:cNvSpPr txBox="1">
            <a:spLocks noGrp="1"/>
          </p:cNvSpPr>
          <p:nvPr>
            <p:ph type="title"/>
          </p:nvPr>
        </p:nvSpPr>
        <p:spPr>
          <a:xfrm>
            <a:off x="457200" y="122237"/>
            <a:ext cx="7542300" cy="1293900"/>
          </a:xfrm>
          <a:prstGeom prst="rect">
            <a:avLst/>
          </a:prstGeom>
        </p:spPr>
        <p:txBody>
          <a:bodyPr spcFirstLastPara="1" wrap="square" lIns="90000" tIns="46800" rIns="90000" bIns="46800" anchor="b" anchorCtr="0">
            <a:noAutofit/>
          </a:bodyPr>
          <a:lstStyle/>
          <a:p>
            <a:pPr marL="0" lvl="0" indent="0" algn="l" rtl="0">
              <a:spcBef>
                <a:spcPts val="0"/>
              </a:spcBef>
              <a:spcAft>
                <a:spcPts val="0"/>
              </a:spcAft>
              <a:buClr>
                <a:schemeClr val="dk1"/>
              </a:buClr>
              <a:buSzPts val="1100"/>
              <a:buFont typeface="Arial"/>
              <a:buNone/>
            </a:pPr>
            <a:r>
              <a:rPr lang="en-US"/>
              <a:t>Παράγοντες που επηρεάζουν το κλίμα (ΕΥΡΩΠΗ)</a:t>
            </a:r>
            <a:endParaRPr sz="2800"/>
          </a:p>
        </p:txBody>
      </p:sp>
      <p:sp>
        <p:nvSpPr>
          <p:cNvPr id="114" name="Google Shape;114;g20e5c0b7c96_0_10"/>
          <p:cNvSpPr txBox="1">
            <a:spLocks noGrp="1"/>
          </p:cNvSpPr>
          <p:nvPr>
            <p:ph type="body" idx="1"/>
          </p:nvPr>
        </p:nvSpPr>
        <p:spPr>
          <a:xfrm>
            <a:off x="457200" y="1719262"/>
            <a:ext cx="8228100" cy="4410000"/>
          </a:xfrm>
          <a:prstGeom prst="rect">
            <a:avLst/>
          </a:prstGeom>
        </p:spPr>
        <p:txBody>
          <a:bodyPr spcFirstLastPara="1" wrap="square" lIns="90000" tIns="46800" rIns="90000" bIns="46800" anchor="t" anchorCtr="0">
            <a:noAutofit/>
          </a:bodyPr>
          <a:lstStyle/>
          <a:p>
            <a:pPr marL="0" lvl="0" indent="0" algn="l" rtl="0">
              <a:spcBef>
                <a:spcPts val="700"/>
              </a:spcBef>
              <a:spcAft>
                <a:spcPts val="0"/>
              </a:spcAft>
              <a:buNone/>
            </a:pPr>
            <a:r>
              <a:rPr lang="en-US"/>
              <a:t> </a:t>
            </a:r>
            <a:r>
              <a:rPr lang="en-US" b="1"/>
              <a:t> 3. Υψόμετρο</a:t>
            </a:r>
            <a:r>
              <a:rPr lang="en-US"/>
              <a:t>: Η Ευρώπη, έχει χαμηλό μέσο υψόμετρο 300μ. Θεωρείται πεδινή ήπειρος. Βέβαια το ανάγλυφο της διαφέρει από περιοχή σε περιοχή. Ο Νότος είναι πολύ πιο ορεινός από τον Βορρά. Όσο αυξάνεται το υψόμετρο, οι θερμοκρασίες γίνονται πιο χαμηλές. </a:t>
            </a:r>
            <a:endParaRPr/>
          </a:p>
          <a:p>
            <a:pPr marL="0" lvl="0" indent="0" algn="l" rtl="0">
              <a:spcBef>
                <a:spcPts val="700"/>
              </a:spcBef>
              <a:spcAft>
                <a:spcPts val="0"/>
              </a:spcAft>
              <a:buNone/>
            </a:pPr>
            <a:r>
              <a:rPr lang="en-US">
                <a:solidFill>
                  <a:srgbClr val="FF0000"/>
                </a:solidFill>
              </a:rPr>
              <a:t>Υπενθύμιση</a:t>
            </a:r>
            <a:r>
              <a:rPr lang="en-US"/>
              <a:t>: για κάθε 1000μ ύψος, η θερμοκρασία πέφτει περίπου κατά 6,5</a:t>
            </a:r>
            <a:r>
              <a:rPr lang="en-US" baseline="30000"/>
              <a:t>ο</a:t>
            </a:r>
            <a:r>
              <a:rPr lang="en-US"/>
              <a:t>C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20e5c0b7c96_0_16"/>
          <p:cNvSpPr txBox="1">
            <a:spLocks noGrp="1"/>
          </p:cNvSpPr>
          <p:nvPr>
            <p:ph type="title"/>
          </p:nvPr>
        </p:nvSpPr>
        <p:spPr>
          <a:xfrm>
            <a:off x="457200" y="122237"/>
            <a:ext cx="7542300" cy="1293900"/>
          </a:xfrm>
          <a:prstGeom prst="rect">
            <a:avLst/>
          </a:prstGeom>
        </p:spPr>
        <p:txBody>
          <a:bodyPr spcFirstLastPara="1" wrap="square" lIns="90000" tIns="46800" rIns="90000" bIns="46800" anchor="b" anchorCtr="0">
            <a:noAutofit/>
          </a:bodyPr>
          <a:lstStyle/>
          <a:p>
            <a:pPr marL="0" lvl="0" indent="0" algn="l" rtl="0">
              <a:spcBef>
                <a:spcPts val="0"/>
              </a:spcBef>
              <a:spcAft>
                <a:spcPts val="0"/>
              </a:spcAft>
              <a:buClr>
                <a:schemeClr val="dk1"/>
              </a:buClr>
              <a:buSzPts val="1100"/>
              <a:buFont typeface="Arial"/>
              <a:buNone/>
            </a:pPr>
            <a:r>
              <a:rPr lang="en-US"/>
              <a:t>Παράγοντες που επηρεάζουν το κλίμα (ΕΥΡΩΠΗ)</a:t>
            </a:r>
            <a:endParaRPr sz="2900"/>
          </a:p>
        </p:txBody>
      </p:sp>
      <p:sp>
        <p:nvSpPr>
          <p:cNvPr id="120" name="Google Shape;120;g20e5c0b7c96_0_16"/>
          <p:cNvSpPr txBox="1">
            <a:spLocks noGrp="1"/>
          </p:cNvSpPr>
          <p:nvPr>
            <p:ph type="body" idx="1"/>
          </p:nvPr>
        </p:nvSpPr>
        <p:spPr>
          <a:xfrm>
            <a:off x="457200" y="1719248"/>
            <a:ext cx="8228100" cy="5214900"/>
          </a:xfrm>
          <a:prstGeom prst="rect">
            <a:avLst/>
          </a:prstGeom>
        </p:spPr>
        <p:txBody>
          <a:bodyPr spcFirstLastPara="1" wrap="square" lIns="90000" tIns="46800" rIns="90000" bIns="46800" anchor="t" anchorCtr="0">
            <a:noAutofit/>
          </a:bodyPr>
          <a:lstStyle/>
          <a:p>
            <a:pPr marL="0" lvl="0" indent="0" algn="l" rtl="0">
              <a:spcBef>
                <a:spcPts val="700"/>
              </a:spcBef>
              <a:spcAft>
                <a:spcPts val="0"/>
              </a:spcAft>
              <a:buNone/>
            </a:pPr>
            <a:r>
              <a:rPr lang="en-US" b="1"/>
              <a:t>   4. </a:t>
            </a:r>
            <a:r>
              <a:rPr lang="en-US" sz="2800" b="1"/>
              <a:t>Ειδικές τοπικές συνθήκες</a:t>
            </a:r>
            <a:r>
              <a:rPr lang="en-US" sz="2800"/>
              <a:t>: Οροσειρές που κρύβουν τον ήλιο νωρίς (μικραίνουν την διάρκεια της ημέρας), τοπικοί άνεμοι (π.χ. νοτιάδες), τεχνητές λίμνες, καταστροφή δασών (πλημμύρες, αύξηση θερμοκρασίας), επέκταση αστικών περιοχών και άλλοι παράγοντες διαφοροποιούν το τοπικό κλίμα. </a:t>
            </a:r>
            <a:endParaRPr sz="2800"/>
          </a:p>
          <a:p>
            <a:pPr marL="0" lvl="0" indent="0" algn="l" rtl="0">
              <a:spcBef>
                <a:spcPts val="700"/>
              </a:spcBef>
              <a:spcAft>
                <a:spcPts val="0"/>
              </a:spcAft>
              <a:buNone/>
            </a:pPr>
            <a:r>
              <a:rPr lang="en-US" sz="2800"/>
              <a:t>Σημαντικοί παράγοντες επίσης είναι η επίδραση του Ατλαντικού Ωκεανού σε συνδυασμό με την έρημο Σαχάρα και την ψυχρή Σιβηρία.</a:t>
            </a:r>
            <a:endParaRPr sz="2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g20e5c0b7d71_0_3"/>
          <p:cNvSpPr txBox="1">
            <a:spLocks noGrp="1"/>
          </p:cNvSpPr>
          <p:nvPr>
            <p:ph type="title"/>
          </p:nvPr>
        </p:nvSpPr>
        <p:spPr>
          <a:xfrm>
            <a:off x="457200" y="122229"/>
            <a:ext cx="7542300" cy="861600"/>
          </a:xfrm>
          <a:prstGeom prst="rect">
            <a:avLst/>
          </a:prstGeom>
        </p:spPr>
        <p:txBody>
          <a:bodyPr spcFirstLastPara="1" wrap="square" lIns="90000" tIns="46800" rIns="90000" bIns="46800" anchor="b" anchorCtr="0">
            <a:noAutofit/>
          </a:bodyPr>
          <a:lstStyle/>
          <a:p>
            <a:pPr marL="0" lvl="0" indent="0" algn="l" rtl="0">
              <a:spcBef>
                <a:spcPts val="0"/>
              </a:spcBef>
              <a:spcAft>
                <a:spcPts val="0"/>
              </a:spcAft>
              <a:buNone/>
            </a:pPr>
            <a:r>
              <a:rPr lang="en-US"/>
              <a:t>ΑΤΛΑΝΤΙΚΟΣ ΩΚΕΑΝΟΣ</a:t>
            </a:r>
            <a:endParaRPr/>
          </a:p>
        </p:txBody>
      </p:sp>
      <p:sp>
        <p:nvSpPr>
          <p:cNvPr id="126" name="Google Shape;126;g20e5c0b7d71_0_3"/>
          <p:cNvSpPr txBox="1">
            <a:spLocks noGrp="1"/>
          </p:cNvSpPr>
          <p:nvPr>
            <p:ph type="body" idx="1"/>
          </p:nvPr>
        </p:nvSpPr>
        <p:spPr>
          <a:xfrm>
            <a:off x="457200" y="1116500"/>
            <a:ext cx="7315200" cy="5304000"/>
          </a:xfrm>
          <a:prstGeom prst="rect">
            <a:avLst/>
          </a:prstGeom>
        </p:spPr>
        <p:txBody>
          <a:bodyPr spcFirstLastPara="1" wrap="square" lIns="90000" tIns="46800" rIns="90000" bIns="46800" anchor="t" anchorCtr="0">
            <a:noAutofit/>
          </a:bodyPr>
          <a:lstStyle/>
          <a:p>
            <a:pPr marL="457200" lvl="0" indent="-292100" algn="l" rtl="0">
              <a:spcBef>
                <a:spcPts val="700"/>
              </a:spcBef>
              <a:spcAft>
                <a:spcPts val="0"/>
              </a:spcAft>
              <a:buSzPts val="1000"/>
              <a:buChar char="●"/>
            </a:pPr>
            <a:r>
              <a:rPr lang="en-US" sz="2600"/>
              <a:t>Το ρεύμα του κόλπου του Μεξικού, επηρεάζει τις παραθαλάσσιες Ευρωπαϊκές χώρες που βρέχονται από αυτόν.</a:t>
            </a:r>
            <a:endParaRPr sz="2600"/>
          </a:p>
          <a:p>
            <a:pPr marL="457200" lvl="0" indent="-292100" algn="just" rtl="0">
              <a:spcBef>
                <a:spcPts val="0"/>
              </a:spcBef>
              <a:spcAft>
                <a:spcPts val="0"/>
              </a:spcAft>
              <a:buSzPts val="1000"/>
              <a:buChar char="●"/>
            </a:pPr>
            <a:r>
              <a:rPr lang="en-US" sz="2600"/>
              <a:t>Το ρεύμα αυτό δημιουργεί εξάτμιση σε μεγάλες μάζες νερού, σχηματίζοντας σύννεφα πλούσια σε υγρασία που δίνουν σημαντικό ύψος βροχών στην βορειοδυτική Ευρώπη.</a:t>
            </a:r>
            <a:endParaRPr sz="2600"/>
          </a:p>
          <a:p>
            <a:pPr marL="457200" lvl="0" indent="-292100" algn="l" rtl="0">
              <a:spcBef>
                <a:spcPts val="0"/>
              </a:spcBef>
              <a:spcAft>
                <a:spcPts val="0"/>
              </a:spcAft>
              <a:buSzPts val="1000"/>
              <a:buChar char="●"/>
            </a:pPr>
            <a:r>
              <a:rPr lang="en-US" sz="2600"/>
              <a:t>Έτσι σε αυτές τις περιοχές το κλίμα είναι Ωκεάνιο.</a:t>
            </a:r>
            <a:endParaRPr sz="2600"/>
          </a:p>
          <a:p>
            <a:pPr marL="0" lvl="0" indent="0" algn="l" rtl="0">
              <a:spcBef>
                <a:spcPts val="700"/>
              </a:spcBef>
              <a:spcAft>
                <a:spcPts val="0"/>
              </a:spcAft>
              <a:buNone/>
            </a:pPr>
            <a:endParaRPr sz="26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g20e5c0b7d71_0_15"/>
          <p:cNvSpPr txBox="1">
            <a:spLocks noGrp="1"/>
          </p:cNvSpPr>
          <p:nvPr>
            <p:ph type="title"/>
          </p:nvPr>
        </p:nvSpPr>
        <p:spPr>
          <a:xfrm>
            <a:off x="457200" y="122237"/>
            <a:ext cx="7542300" cy="1293900"/>
          </a:xfrm>
          <a:prstGeom prst="rect">
            <a:avLst/>
          </a:prstGeom>
        </p:spPr>
        <p:txBody>
          <a:bodyPr spcFirstLastPara="1" wrap="square" lIns="90000" tIns="46800" rIns="90000" bIns="46800" anchor="b" anchorCtr="0">
            <a:noAutofit/>
          </a:bodyPr>
          <a:lstStyle/>
          <a:p>
            <a:pPr marL="0" lvl="0" indent="0" algn="l" rtl="0">
              <a:spcBef>
                <a:spcPts val="0"/>
              </a:spcBef>
              <a:spcAft>
                <a:spcPts val="0"/>
              </a:spcAft>
              <a:buNone/>
            </a:pPr>
            <a:r>
              <a:rPr lang="en-US"/>
              <a:t>ΤΟ ΡΕΥΜΑ ΤΟΥ ΚΟΛΠΟΥ</a:t>
            </a:r>
            <a:endParaRPr/>
          </a:p>
        </p:txBody>
      </p:sp>
      <p:sp>
        <p:nvSpPr>
          <p:cNvPr id="132" name="Google Shape;132;g20e5c0b7d71_0_15"/>
          <p:cNvSpPr txBox="1">
            <a:spLocks noGrp="1"/>
          </p:cNvSpPr>
          <p:nvPr>
            <p:ph type="body" idx="1"/>
          </p:nvPr>
        </p:nvSpPr>
        <p:spPr>
          <a:xfrm>
            <a:off x="457200" y="1719262"/>
            <a:ext cx="8228100" cy="4410000"/>
          </a:xfrm>
          <a:prstGeom prst="rect">
            <a:avLst/>
          </a:prstGeom>
        </p:spPr>
        <p:txBody>
          <a:bodyPr spcFirstLastPara="1" wrap="square" lIns="90000" tIns="46800" rIns="90000" bIns="46800" anchor="t" anchorCtr="0">
            <a:noAutofit/>
          </a:bodyPr>
          <a:lstStyle/>
          <a:p>
            <a:pPr marL="0" lvl="0" indent="0" algn="l" rtl="0">
              <a:spcBef>
                <a:spcPts val="700"/>
              </a:spcBef>
              <a:spcAft>
                <a:spcPts val="0"/>
              </a:spcAft>
              <a:buNone/>
            </a:pPr>
            <a:endParaRPr/>
          </a:p>
        </p:txBody>
      </p:sp>
      <p:pic>
        <p:nvPicPr>
          <p:cNvPr id="133" name="Google Shape;133;g20e5c0b7d71_0_15"/>
          <p:cNvPicPr preferRelativeResize="0"/>
          <p:nvPr/>
        </p:nvPicPr>
        <p:blipFill rotWithShape="1">
          <a:blip r:embed="rId3">
            <a:alphaModFix/>
          </a:blip>
          <a:srcRect/>
          <a:stretch/>
        </p:blipFill>
        <p:spPr>
          <a:xfrm>
            <a:off x="714500" y="1653700"/>
            <a:ext cx="6054600" cy="4541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g20e5c0b7d71_0_21"/>
          <p:cNvSpPr txBox="1">
            <a:spLocks noGrp="1"/>
          </p:cNvSpPr>
          <p:nvPr>
            <p:ph type="title"/>
          </p:nvPr>
        </p:nvSpPr>
        <p:spPr>
          <a:xfrm>
            <a:off x="457200" y="122237"/>
            <a:ext cx="7542300" cy="1293900"/>
          </a:xfrm>
          <a:prstGeom prst="rect">
            <a:avLst/>
          </a:prstGeom>
        </p:spPr>
        <p:txBody>
          <a:bodyPr spcFirstLastPara="1" wrap="square" lIns="90000" tIns="46800" rIns="90000" bIns="46800" anchor="b" anchorCtr="0">
            <a:noAutofit/>
          </a:bodyPr>
          <a:lstStyle/>
          <a:p>
            <a:pPr marL="0" lvl="0" indent="0" algn="l" rtl="0">
              <a:spcBef>
                <a:spcPts val="0"/>
              </a:spcBef>
              <a:spcAft>
                <a:spcPts val="0"/>
              </a:spcAft>
              <a:buNone/>
            </a:pPr>
            <a:r>
              <a:rPr lang="en-US"/>
              <a:t>ΤΟ ΡΕΥΜΑ ΤΟΥ ΚΟΛΠΟΥ</a:t>
            </a:r>
            <a:endParaRPr/>
          </a:p>
        </p:txBody>
      </p:sp>
      <p:sp>
        <p:nvSpPr>
          <p:cNvPr id="139" name="Google Shape;139;g20e5c0b7d71_0_21"/>
          <p:cNvSpPr txBox="1">
            <a:spLocks noGrp="1"/>
          </p:cNvSpPr>
          <p:nvPr>
            <p:ph type="body" idx="1"/>
          </p:nvPr>
        </p:nvSpPr>
        <p:spPr>
          <a:xfrm>
            <a:off x="457200" y="1547200"/>
            <a:ext cx="8228100" cy="4582200"/>
          </a:xfrm>
          <a:prstGeom prst="rect">
            <a:avLst/>
          </a:prstGeom>
        </p:spPr>
        <p:txBody>
          <a:bodyPr spcFirstLastPara="1" wrap="square" lIns="90000" tIns="46800" rIns="90000" bIns="46800" anchor="t" anchorCtr="0">
            <a:noAutofit/>
          </a:bodyPr>
          <a:lstStyle/>
          <a:p>
            <a:pPr marL="228600" lvl="0" indent="-203200" algn="just" rtl="0">
              <a:lnSpc>
                <a:spcPct val="120000"/>
              </a:lnSpc>
              <a:spcBef>
                <a:spcPts val="0"/>
              </a:spcBef>
              <a:spcAft>
                <a:spcPts val="0"/>
              </a:spcAft>
              <a:buClr>
                <a:schemeClr val="dk1"/>
              </a:buClr>
              <a:buSzPts val="2000"/>
              <a:buChar char="•"/>
            </a:pPr>
            <a:r>
              <a:rPr lang="en-US" sz="2000">
                <a:solidFill>
                  <a:schemeClr val="dk1"/>
                </a:solidFill>
                <a:latin typeface="Open Sans"/>
                <a:ea typeface="Open Sans"/>
                <a:cs typeface="Open Sans"/>
                <a:sym typeface="Open Sans"/>
              </a:rPr>
              <a:t>Είναι ένα δυνατό, θερμό και ταχύ ρεύμα του ατλαντικού ωκεανού που δημιουργείται στον κόλπο του Μέξικο.</a:t>
            </a:r>
            <a:endParaRPr sz="1600">
              <a:solidFill>
                <a:schemeClr val="dk1"/>
              </a:solidFill>
              <a:latin typeface="Twentieth Century"/>
              <a:ea typeface="Twentieth Century"/>
              <a:cs typeface="Twentieth Century"/>
              <a:sym typeface="Twentieth Century"/>
            </a:endParaRPr>
          </a:p>
          <a:p>
            <a:pPr marL="228600" lvl="0" indent="-203200" algn="just" rtl="0">
              <a:lnSpc>
                <a:spcPct val="120000"/>
              </a:lnSpc>
              <a:spcBef>
                <a:spcPts val="1000"/>
              </a:spcBef>
              <a:spcAft>
                <a:spcPts val="0"/>
              </a:spcAft>
              <a:buClr>
                <a:schemeClr val="dk1"/>
              </a:buClr>
              <a:buSzPts val="2000"/>
              <a:buChar char="•"/>
            </a:pPr>
            <a:r>
              <a:rPr lang="en-US" sz="2000">
                <a:solidFill>
                  <a:schemeClr val="dk1"/>
                </a:solidFill>
                <a:latin typeface="Open Sans"/>
                <a:ea typeface="Open Sans"/>
                <a:cs typeface="Open Sans"/>
                <a:sym typeface="Open Sans"/>
              </a:rPr>
              <a:t> Βγαίνει στον ωκεανό, από τα στενά της Φλόριντα και ακολουθεί τις ανατολικές ακτές των ηνωμένων πολιτειών και της νέας γης πριν διασχίσει τον Ατλαντικό Ωκεανό. </a:t>
            </a:r>
            <a:endParaRPr sz="1600">
              <a:solidFill>
                <a:schemeClr val="dk1"/>
              </a:solidFill>
              <a:latin typeface="Twentieth Century"/>
              <a:ea typeface="Twentieth Century"/>
              <a:cs typeface="Twentieth Century"/>
              <a:sym typeface="Twentieth Century"/>
            </a:endParaRPr>
          </a:p>
          <a:p>
            <a:pPr marL="228600" lvl="0" indent="-203200" algn="just" rtl="0">
              <a:lnSpc>
                <a:spcPct val="120000"/>
              </a:lnSpc>
              <a:spcBef>
                <a:spcPts val="1000"/>
              </a:spcBef>
              <a:spcAft>
                <a:spcPts val="0"/>
              </a:spcAft>
              <a:buClr>
                <a:schemeClr val="dk1"/>
              </a:buClr>
              <a:buSzPts val="2000"/>
              <a:buChar char="•"/>
            </a:pPr>
            <a:r>
              <a:rPr lang="en-US" sz="2000">
                <a:solidFill>
                  <a:schemeClr val="dk1"/>
                </a:solidFill>
                <a:latin typeface="Open Sans"/>
                <a:ea typeface="Open Sans"/>
                <a:cs typeface="Open Sans"/>
                <a:sym typeface="Open Sans"/>
              </a:rPr>
              <a:t>Έχει πλάτος 80 – 150 χιλ. και βάθος 800 – 1200 μέτρα.</a:t>
            </a:r>
            <a:endParaRPr sz="1600">
              <a:solidFill>
                <a:schemeClr val="dk1"/>
              </a:solidFill>
              <a:latin typeface="Twentieth Century"/>
              <a:ea typeface="Twentieth Century"/>
              <a:cs typeface="Twentieth Century"/>
              <a:sym typeface="Twentieth Century"/>
            </a:endParaRPr>
          </a:p>
          <a:p>
            <a:pPr marL="228600" lvl="0" indent="-203200" algn="just" rtl="0">
              <a:lnSpc>
                <a:spcPct val="120000"/>
              </a:lnSpc>
              <a:spcBef>
                <a:spcPts val="1000"/>
              </a:spcBef>
              <a:spcAft>
                <a:spcPts val="0"/>
              </a:spcAft>
              <a:buClr>
                <a:schemeClr val="dk1"/>
              </a:buClr>
              <a:buSzPts val="2000"/>
              <a:buChar char="•"/>
            </a:pPr>
            <a:r>
              <a:rPr lang="en-US" sz="2000">
                <a:solidFill>
                  <a:schemeClr val="dk1"/>
                </a:solidFill>
                <a:latin typeface="Open Sans"/>
                <a:ea typeface="Open Sans"/>
                <a:cs typeface="Open Sans"/>
                <a:sym typeface="Open Sans"/>
              </a:rPr>
              <a:t> Η θερμοκρασία στα επιφανειακά νερά του φθάνει τους 30 – 35°c</a:t>
            </a:r>
            <a:endParaRPr sz="1600">
              <a:solidFill>
                <a:schemeClr val="dk1"/>
              </a:solidFill>
              <a:latin typeface="Twentieth Century"/>
              <a:ea typeface="Twentieth Century"/>
              <a:cs typeface="Twentieth Century"/>
              <a:sym typeface="Twentieth Century"/>
            </a:endParaRPr>
          </a:p>
          <a:p>
            <a:pPr marL="228600" lvl="0" indent="-203200" algn="l" rtl="0">
              <a:lnSpc>
                <a:spcPct val="120000"/>
              </a:lnSpc>
              <a:spcBef>
                <a:spcPts val="1000"/>
              </a:spcBef>
              <a:spcAft>
                <a:spcPts val="0"/>
              </a:spcAft>
              <a:buClr>
                <a:schemeClr val="dk1"/>
              </a:buClr>
              <a:buSzPts val="2000"/>
              <a:buChar char="•"/>
            </a:pPr>
            <a:r>
              <a:rPr lang="en-US" sz="2000">
                <a:solidFill>
                  <a:schemeClr val="dk1"/>
                </a:solidFill>
                <a:latin typeface="Open Sans"/>
                <a:ea typeface="Open Sans"/>
                <a:cs typeface="Open Sans"/>
                <a:sym typeface="Open Sans"/>
              </a:rPr>
              <a:t>Έχει ταχύτητα από 104-233 km ανά ημέρα και μεταφέρει μάζες νερού σε συχνότητα 85 εκατομμυρίων κυβικών μέτρων το δευτερόλεπτο.                                                                       </a:t>
            </a:r>
            <a:endParaRPr sz="2000">
              <a:solidFill>
                <a:schemeClr val="dk1"/>
              </a:solidFill>
              <a:latin typeface="Twentieth Century"/>
              <a:ea typeface="Twentieth Century"/>
              <a:cs typeface="Twentieth Century"/>
              <a:sym typeface="Twentieth Century"/>
            </a:endParaRPr>
          </a:p>
          <a:p>
            <a:pPr marL="0" lvl="0" indent="0" algn="l" rtl="0">
              <a:spcBef>
                <a:spcPts val="70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20e5c0b7d71_0_26"/>
          <p:cNvSpPr txBox="1">
            <a:spLocks noGrp="1"/>
          </p:cNvSpPr>
          <p:nvPr>
            <p:ph type="title"/>
          </p:nvPr>
        </p:nvSpPr>
        <p:spPr>
          <a:xfrm>
            <a:off x="457200" y="122237"/>
            <a:ext cx="7542300" cy="1293900"/>
          </a:xfrm>
          <a:prstGeom prst="rect">
            <a:avLst/>
          </a:prstGeom>
        </p:spPr>
        <p:txBody>
          <a:bodyPr spcFirstLastPara="1" wrap="square" lIns="90000" tIns="46800" rIns="90000" bIns="46800" anchor="b" anchorCtr="0">
            <a:noAutofit/>
          </a:bodyPr>
          <a:lstStyle/>
          <a:p>
            <a:pPr marL="0" lvl="0" indent="0" algn="l" rtl="0">
              <a:spcBef>
                <a:spcPts val="0"/>
              </a:spcBef>
              <a:spcAft>
                <a:spcPts val="0"/>
              </a:spcAft>
              <a:buNone/>
            </a:pPr>
            <a:r>
              <a:rPr lang="en-US"/>
              <a:t>ΤΟ ΡΕΥΜΑ ΤΟΥ ΚΟΛΠΟΥ</a:t>
            </a:r>
            <a:endParaRPr/>
          </a:p>
        </p:txBody>
      </p:sp>
      <p:sp>
        <p:nvSpPr>
          <p:cNvPr id="145" name="Google Shape;145;g20e5c0b7d71_0_26"/>
          <p:cNvSpPr txBox="1">
            <a:spLocks noGrp="1"/>
          </p:cNvSpPr>
          <p:nvPr>
            <p:ph type="body" idx="1"/>
          </p:nvPr>
        </p:nvSpPr>
        <p:spPr>
          <a:xfrm>
            <a:off x="457200" y="1719262"/>
            <a:ext cx="8228100" cy="4410000"/>
          </a:xfrm>
          <a:prstGeom prst="rect">
            <a:avLst/>
          </a:prstGeom>
        </p:spPr>
        <p:txBody>
          <a:bodyPr spcFirstLastPara="1" wrap="square" lIns="90000" tIns="46800" rIns="90000" bIns="46800" anchor="t" anchorCtr="0">
            <a:noAutofit/>
          </a:bodyPr>
          <a:lstStyle/>
          <a:p>
            <a:pPr marL="0" lvl="0" indent="0" algn="l" rtl="0">
              <a:spcBef>
                <a:spcPts val="700"/>
              </a:spcBef>
              <a:spcAft>
                <a:spcPts val="0"/>
              </a:spcAft>
              <a:buNone/>
            </a:pPr>
            <a:endParaRPr/>
          </a:p>
        </p:txBody>
      </p:sp>
      <p:pic>
        <p:nvPicPr>
          <p:cNvPr id="146" name="Google Shape;146;g20e5c0b7d71_0_26"/>
          <p:cNvPicPr preferRelativeResize="0"/>
          <p:nvPr/>
        </p:nvPicPr>
        <p:blipFill rotWithShape="1">
          <a:blip r:embed="rId3">
            <a:alphaModFix/>
          </a:blip>
          <a:srcRect/>
          <a:stretch/>
        </p:blipFill>
        <p:spPr>
          <a:xfrm>
            <a:off x="913650" y="1510730"/>
            <a:ext cx="6629400" cy="482703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20e5c0b7d71_0_8"/>
          <p:cNvSpPr txBox="1">
            <a:spLocks noGrp="1"/>
          </p:cNvSpPr>
          <p:nvPr>
            <p:ph type="title"/>
          </p:nvPr>
        </p:nvSpPr>
        <p:spPr>
          <a:xfrm>
            <a:off x="457200" y="122237"/>
            <a:ext cx="7542300" cy="1293900"/>
          </a:xfrm>
          <a:prstGeom prst="rect">
            <a:avLst/>
          </a:prstGeom>
        </p:spPr>
        <p:txBody>
          <a:bodyPr spcFirstLastPara="1" wrap="square" lIns="90000" tIns="46800" rIns="90000" bIns="46800" anchor="b" anchorCtr="0">
            <a:noAutofit/>
          </a:bodyPr>
          <a:lstStyle/>
          <a:p>
            <a:pPr marL="0" lvl="0" indent="0" algn="l" rtl="0">
              <a:spcBef>
                <a:spcPts val="0"/>
              </a:spcBef>
              <a:spcAft>
                <a:spcPts val="0"/>
              </a:spcAft>
              <a:buNone/>
            </a:pPr>
            <a:endParaRPr/>
          </a:p>
        </p:txBody>
      </p:sp>
      <p:sp>
        <p:nvSpPr>
          <p:cNvPr id="152" name="Google Shape;152;g20e5c0b7d71_0_8"/>
          <p:cNvSpPr txBox="1">
            <a:spLocks noGrp="1"/>
          </p:cNvSpPr>
          <p:nvPr>
            <p:ph type="body" idx="1"/>
          </p:nvPr>
        </p:nvSpPr>
        <p:spPr>
          <a:xfrm>
            <a:off x="457200" y="1719262"/>
            <a:ext cx="8228100" cy="4410000"/>
          </a:xfrm>
          <a:prstGeom prst="rect">
            <a:avLst/>
          </a:prstGeom>
        </p:spPr>
        <p:txBody>
          <a:bodyPr spcFirstLastPara="1" wrap="square" lIns="90000" tIns="46800" rIns="90000" bIns="46800" anchor="t" anchorCtr="0">
            <a:noAutofit/>
          </a:bodyPr>
          <a:lstStyle/>
          <a:p>
            <a:pPr marL="0" lvl="0" indent="0" algn="l" rtl="0">
              <a:spcBef>
                <a:spcPts val="700"/>
              </a:spcBef>
              <a:spcAft>
                <a:spcPts val="0"/>
              </a:spcAft>
              <a:buNone/>
            </a:pPr>
            <a:endParaRPr/>
          </a:p>
        </p:txBody>
      </p:sp>
      <p:pic>
        <p:nvPicPr>
          <p:cNvPr id="153" name="Google Shape;153;g20e5c0b7d71_0_8" descr="4. Κλίμα και βλάστηση - Digital Zoot"/>
          <p:cNvPicPr preferRelativeResize="0"/>
          <p:nvPr/>
        </p:nvPicPr>
        <p:blipFill rotWithShape="1">
          <a:blip r:embed="rId3">
            <a:alphaModFix/>
          </a:blip>
          <a:srcRect/>
          <a:stretch/>
        </p:blipFill>
        <p:spPr>
          <a:xfrm>
            <a:off x="888000" y="722250"/>
            <a:ext cx="6680700" cy="5607300"/>
          </a:xfrm>
          <a:prstGeom prst="rect">
            <a:avLst/>
          </a:prstGeom>
          <a:noFill/>
          <a:ln>
            <a:noFill/>
          </a:ln>
        </p:spPr>
      </p:pic>
    </p:spTree>
  </p:cSld>
  <p:clrMapOvr>
    <a:masterClrMapping/>
  </p:clrMapOvr>
</p:sld>
</file>

<file path=ppt/theme/theme1.xml><?xml version="1.0" encoding="utf-8"?>
<a:theme xmlns:a="http://schemas.openxmlformats.org/drawingml/2006/main" name="POI_THEME_TEMPLATE_DESIGN">
  <a:themeElements>
    <a:clrScheme name="POI_THEME_TEMPLATE_DESIGN">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OI_THEME_TEMPLATE_DESIGN">
  <a:themeElements>
    <a:clrScheme name="POI_THEME_TEMPLATE_DESIGN">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736</Words>
  <PresentationFormat>Προβολή στην οθόνη (4:3)</PresentationFormat>
  <Paragraphs>49</Paragraphs>
  <Slides>20</Slides>
  <Notes>20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2</vt:i4>
      </vt:variant>
      <vt:variant>
        <vt:lpstr>Τίτλοι διαφανειών</vt:lpstr>
      </vt:variant>
      <vt:variant>
        <vt:i4>20</vt:i4>
      </vt:variant>
    </vt:vector>
  </HeadingPairs>
  <TitlesOfParts>
    <vt:vector size="26" baseType="lpstr">
      <vt:lpstr>Arial</vt:lpstr>
      <vt:lpstr>Times New Roman</vt:lpstr>
      <vt:lpstr>Open Sans</vt:lpstr>
      <vt:lpstr>Twentieth Century</vt:lpstr>
      <vt:lpstr>POI_THEME_TEMPLATE_DESIGN</vt:lpstr>
      <vt:lpstr>POI_THEME_TEMPLATE_DESIGN</vt:lpstr>
      <vt:lpstr>ΤΟ ΚΛΙΜΑ ΤΗΣ ΕΥΡΩΠΗΣ</vt:lpstr>
      <vt:lpstr>Παράγοντες που επηρεάζουν το κλίμα (ΕΥΡΩΠΗ)</vt:lpstr>
      <vt:lpstr>Παράγοντες που επηρεάζουν το κλίμα (ΕΥΡΩΠΗ)</vt:lpstr>
      <vt:lpstr>Παράγοντες που επηρεάζουν το κλίμα (ΕΥΡΩΠΗ)</vt:lpstr>
      <vt:lpstr>ΑΤΛΑΝΤΙΚΟΣ ΩΚΕΑΝΟΣ</vt:lpstr>
      <vt:lpstr>ΤΟ ΡΕΥΜΑ ΤΟΥ ΚΟΛΠΟΥ</vt:lpstr>
      <vt:lpstr>ΤΟ ΡΕΥΜΑ ΤΟΥ ΚΟΛΠΟΥ</vt:lpstr>
      <vt:lpstr>ΤΟ ΡΕΥΜΑ ΤΟΥ ΚΟΛΠΟΥ</vt:lpstr>
      <vt:lpstr>Διαφάνεια 9</vt:lpstr>
      <vt:lpstr>ΕΡΗΜΟΣ ΣΑΧΑΡΑ</vt:lpstr>
      <vt:lpstr>ΣΙΒΗΡΙΑ </vt:lpstr>
      <vt:lpstr>ΚΛΙΜΑΤΙΚΟΙ ΤΥΠΟΙ ΕΥΡΩΠΗΣ</vt:lpstr>
      <vt:lpstr>ΚΛΙΜΑΤΙΚΟΙ ΤΥΠΟΙ ΕΥΡΩΠΗΣ</vt:lpstr>
      <vt:lpstr>ΜΕΣΟΓΕΙΑΚΟ ΚΛΙΜΑ</vt:lpstr>
      <vt:lpstr>ΚΛΙΜΑΤΙΚΟΙ ΤΥΠΟΙ ΕΥΡΩΠΗΣ</vt:lpstr>
      <vt:lpstr>ΠΟΛΙΚΟ ΚΛΙΜΑ</vt:lpstr>
      <vt:lpstr>ΚΛΙΜΑΤΙΚΟΙ ΤΥΠΟΙ ΕΥΡΩΠΗΣ</vt:lpstr>
      <vt:lpstr>ΤΟ ΚΛΙΜΑ ΚΑΙ Η ΟΙΚΟΝΟΜΙΑ</vt:lpstr>
      <vt:lpstr>ΤΟ ΚΛΙΜΑ ΚΑΙ ΟΙ ΚΑΤΟΙΚΟΙ</vt:lpstr>
      <vt:lpstr>ΤΟ ΚΛΙΜΑ ΚΑΙ ΟΙ ΑΝΘΡΩΠΟΙ</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 ΚΛΙΜΑ ΤΗΣ ΕΥΡΩΠΗΣ</dc:title>
  <dc:creator>costas</dc:creator>
  <cp:lastModifiedBy>agapi</cp:lastModifiedBy>
  <cp:revision>1</cp:revision>
  <dcterms:created xsi:type="dcterms:W3CDTF">2011-11-02T15:28:39Z</dcterms:created>
  <dcterms:modified xsi:type="dcterms:W3CDTF">2023-02-19T14:16:50Z</dcterms:modified>
</cp:coreProperties>
</file>